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
  </p:notesMasterIdLst>
  <p:sldIdLst>
    <p:sldId id="256" r:id="rId3"/>
  </p:sldIdLst>
  <p:sldSz cx="30274895" cy="42803445"/>
  <p:notesSz cx="6858000" cy="9144000"/>
  <p:custDataLst>
    <p:tags r:id="rId8"/>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861" userDrawn="1">
          <p15:clr>
            <a:srgbClr val="A4A3A4"/>
          </p15:clr>
        </p15:guide>
        <p15:guide id="2" pos="10217" userDrawn="1">
          <p15:clr>
            <a:srgbClr val="A4A3A4"/>
          </p15:clr>
        </p15:guide>
        <p15:guide id="3" orient="horz" pos="13482" userDrawn="1">
          <p15:clr>
            <a:srgbClr val="A4A3A4"/>
          </p15:clr>
        </p15:guide>
        <p15:guide id="4" pos="953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8A8CB"/>
    <a:srgbClr val="A62F29"/>
    <a:srgbClr val="F4A73A"/>
    <a:srgbClr val="F8A838"/>
    <a:srgbClr val="F3A63A"/>
    <a:srgbClr val="BCCF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showGuides="1">
      <p:cViewPr varScale="1">
        <p:scale>
          <a:sx n="16" d="100"/>
          <a:sy n="16" d="100"/>
        </p:scale>
        <p:origin x="3222" y="156"/>
      </p:cViewPr>
      <p:guideLst>
        <p:guide orient="horz" pos="15861"/>
        <p:guide pos="10217"/>
        <p:guide orient="horz" pos="13482"/>
        <p:guide pos="9535"/>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964B6D-B5F3-4F82-AFFC-C0523A99C617}"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2217738" y="685800"/>
            <a:ext cx="2422525"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78B965-391F-426C-8DB7-4BB90EAB3634}"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1293495" rtl="0" eaLnBrk="1" latinLnBrk="0" hangingPunct="1">
      <a:defRPr sz="1700" kern="1200">
        <a:solidFill>
          <a:schemeClr val="tx1"/>
        </a:solidFill>
        <a:latin typeface="+mn-lt"/>
        <a:ea typeface="+mn-ea"/>
        <a:cs typeface="+mn-cs"/>
      </a:defRPr>
    </a:lvl1pPr>
    <a:lvl2pPr marL="647065" algn="l" defTabSz="1293495" rtl="0" eaLnBrk="1" latinLnBrk="0" hangingPunct="1">
      <a:defRPr sz="1700" kern="1200">
        <a:solidFill>
          <a:schemeClr val="tx1"/>
        </a:solidFill>
        <a:latin typeface="+mn-lt"/>
        <a:ea typeface="+mn-ea"/>
        <a:cs typeface="+mn-cs"/>
      </a:defRPr>
    </a:lvl2pPr>
    <a:lvl3pPr marL="1293495" algn="l" defTabSz="1293495" rtl="0" eaLnBrk="1" latinLnBrk="0" hangingPunct="1">
      <a:defRPr sz="1700" kern="1200">
        <a:solidFill>
          <a:schemeClr val="tx1"/>
        </a:solidFill>
        <a:latin typeface="+mn-lt"/>
        <a:ea typeface="+mn-ea"/>
        <a:cs typeface="+mn-cs"/>
      </a:defRPr>
    </a:lvl3pPr>
    <a:lvl4pPr marL="1940560" algn="l" defTabSz="1293495" rtl="0" eaLnBrk="1" latinLnBrk="0" hangingPunct="1">
      <a:defRPr sz="1700" kern="1200">
        <a:solidFill>
          <a:schemeClr val="tx1"/>
        </a:solidFill>
        <a:latin typeface="+mn-lt"/>
        <a:ea typeface="+mn-ea"/>
        <a:cs typeface="+mn-cs"/>
      </a:defRPr>
    </a:lvl4pPr>
    <a:lvl5pPr marL="2586990" algn="l" defTabSz="1293495" rtl="0" eaLnBrk="1" latinLnBrk="0" hangingPunct="1">
      <a:defRPr sz="1700" kern="1200">
        <a:solidFill>
          <a:schemeClr val="tx1"/>
        </a:solidFill>
        <a:latin typeface="+mn-lt"/>
        <a:ea typeface="+mn-ea"/>
        <a:cs typeface="+mn-cs"/>
      </a:defRPr>
    </a:lvl5pPr>
    <a:lvl6pPr marL="3234055" algn="l" defTabSz="1293495" rtl="0" eaLnBrk="1" latinLnBrk="0" hangingPunct="1">
      <a:defRPr sz="1700" kern="1200">
        <a:solidFill>
          <a:schemeClr val="tx1"/>
        </a:solidFill>
        <a:latin typeface="+mn-lt"/>
        <a:ea typeface="+mn-ea"/>
        <a:cs typeface="+mn-cs"/>
      </a:defRPr>
    </a:lvl6pPr>
    <a:lvl7pPr marL="3880485" algn="l" defTabSz="1293495" rtl="0" eaLnBrk="1" latinLnBrk="0" hangingPunct="1">
      <a:defRPr sz="1700" kern="1200">
        <a:solidFill>
          <a:schemeClr val="tx1"/>
        </a:solidFill>
        <a:latin typeface="+mn-lt"/>
        <a:ea typeface="+mn-ea"/>
        <a:cs typeface="+mn-cs"/>
      </a:defRPr>
    </a:lvl7pPr>
    <a:lvl8pPr marL="4527550" algn="l" defTabSz="1293495" rtl="0" eaLnBrk="1" latinLnBrk="0" hangingPunct="1">
      <a:defRPr sz="1700" kern="1200">
        <a:solidFill>
          <a:schemeClr val="tx1"/>
        </a:solidFill>
        <a:latin typeface="+mn-lt"/>
        <a:ea typeface="+mn-ea"/>
        <a:cs typeface="+mn-cs"/>
      </a:defRPr>
    </a:lvl8pPr>
    <a:lvl9pPr marL="5173980" algn="l" defTabSz="1293495" rtl="0" eaLnBrk="1" latinLnBrk="0" hangingPunct="1">
      <a:defRPr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2217738" y="685800"/>
            <a:ext cx="24225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A78B965-391F-426C-8DB7-4BB90EAB3634}"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a:prstGeom prst="rect">
            <a:avLst/>
          </a:prstGeom>
        </p:spPr>
        <p:txBody>
          <a:bodyPr anchor="b"/>
          <a:lstStyle>
            <a:lvl1pPr algn="ctr">
              <a:defRPr sz="19865"/>
            </a:lvl1pPr>
          </a:lstStyle>
          <a:p>
            <a:r>
              <a:rPr lang="zh-CN" altLang="en-US"/>
              <a:t>单击此处编辑母版标题样式</a:t>
            </a:r>
            <a:endParaRPr lang="en-US" dirty="0"/>
          </a:p>
        </p:txBody>
      </p:sp>
      <p:sp>
        <p:nvSpPr>
          <p:cNvPr id="3" name="Subtitle 2"/>
          <p:cNvSpPr>
            <a:spLocks noGrp="1"/>
          </p:cNvSpPr>
          <p:nvPr>
            <p:ph type="subTitle" idx="1"/>
          </p:nvPr>
        </p:nvSpPr>
        <p:spPr>
          <a:xfrm>
            <a:off x="3784402" y="22481887"/>
            <a:ext cx="22706410" cy="10334331"/>
          </a:xfrm>
          <a:prstGeom prst="rect">
            <a:avLst/>
          </a:prstGeom>
        </p:spPr>
        <p:txBody>
          <a:bodyPr/>
          <a:lstStyle>
            <a:lvl1pPr marL="0" indent="0" algn="ctr">
              <a:buNone/>
              <a:defRPr sz="7945"/>
            </a:lvl1pPr>
            <a:lvl2pPr marL="1513840" indent="0" algn="ctr">
              <a:buNone/>
              <a:defRPr sz="6620"/>
            </a:lvl2pPr>
            <a:lvl3pPr marL="3027680" indent="0" algn="ctr">
              <a:buNone/>
              <a:defRPr sz="5960"/>
            </a:lvl3pPr>
            <a:lvl4pPr marL="4541520" indent="0" algn="ctr">
              <a:buNone/>
              <a:defRPr sz="5295"/>
            </a:lvl4pPr>
            <a:lvl5pPr marL="6054725" indent="0" algn="ctr">
              <a:buNone/>
              <a:defRPr sz="5295"/>
            </a:lvl5pPr>
            <a:lvl6pPr marL="7568565" indent="0" algn="ctr">
              <a:buNone/>
              <a:defRPr sz="5295"/>
            </a:lvl6pPr>
            <a:lvl7pPr marL="9082405" indent="0" algn="ctr">
              <a:buNone/>
              <a:defRPr sz="5295"/>
            </a:lvl7pPr>
            <a:lvl8pPr marL="10596245" indent="0" algn="ctr">
              <a:buNone/>
              <a:defRPr sz="5295"/>
            </a:lvl8pPr>
            <a:lvl9pPr marL="12110085" indent="0" algn="ctr">
              <a:buNone/>
              <a:defRPr sz="5295"/>
            </a:lvl9pPr>
          </a:lstStyle>
          <a:p>
            <a:r>
              <a:rPr lang="zh-CN" altLang="en-US"/>
              <a:t>单击此处编辑母版副标题样式</a:t>
            </a:r>
            <a:endParaRPr lang="en-US" dirty="0"/>
          </a:p>
        </p:txBody>
      </p:sp>
      <p:sp>
        <p:nvSpPr>
          <p:cNvPr id="4" name="Date Placeholder 3"/>
          <p:cNvSpPr>
            <a:spLocks noGrp="1"/>
          </p:cNvSpPr>
          <p:nvPr>
            <p:ph type="dt" sz="half" idx="10"/>
          </p:nvPr>
        </p:nvSpPr>
        <p:spPr>
          <a:xfrm>
            <a:off x="2081421" y="39672756"/>
            <a:ext cx="6811923" cy="2278904"/>
          </a:xfrm>
          <a:prstGeom prst="rect">
            <a:avLst/>
          </a:prstGeom>
        </p:spPr>
        <p:txBody>
          <a:bodyPr/>
          <a:lstStyle/>
          <a:p>
            <a:fld id="{C1166AE1-DD3F-334C-B96D-0A93B911873D}" type="datetimeFigureOut">
              <a:rPr lang="en-US" smtClean="0"/>
            </a:fld>
            <a:endParaRPr lang="en-US"/>
          </a:p>
        </p:txBody>
      </p:sp>
      <p:sp>
        <p:nvSpPr>
          <p:cNvPr id="5" name="Footer Placeholder 4"/>
          <p:cNvSpPr>
            <a:spLocks noGrp="1"/>
          </p:cNvSpPr>
          <p:nvPr>
            <p:ph type="ftr" sz="quarter" idx="11"/>
          </p:nvPr>
        </p:nvSpPr>
        <p:spPr>
          <a:xfrm>
            <a:off x="10028665" y="39672756"/>
            <a:ext cx="10217884" cy="2278904"/>
          </a:xfrm>
          <a:prstGeom prst="rect">
            <a:avLst/>
          </a:prstGeom>
        </p:spPr>
        <p:txBody>
          <a:bodyPr/>
          <a:lstStyle/>
          <a:p>
            <a:endParaRPr lang="en-US"/>
          </a:p>
        </p:txBody>
      </p:sp>
      <p:sp>
        <p:nvSpPr>
          <p:cNvPr id="6" name="Slide Number Placeholder 5"/>
          <p:cNvSpPr>
            <a:spLocks noGrp="1"/>
          </p:cNvSpPr>
          <p:nvPr>
            <p:ph type="sldNum" sz="quarter" idx="12"/>
          </p:nvPr>
        </p:nvSpPr>
        <p:spPr>
          <a:xfrm>
            <a:off x="21381869" y="39672756"/>
            <a:ext cx="6811923" cy="2278904"/>
          </a:xfrm>
          <a:prstGeom prst="rect">
            <a:avLst/>
          </a:prstGeom>
        </p:spPr>
        <p:txBody>
          <a:bodyPr/>
          <a:lstStyle/>
          <a:p>
            <a:fld id="{5DF65DE9-5585-1041-8744-67DE58CE5466}"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a:xfrm>
            <a:off x="2081421" y="2278913"/>
            <a:ext cx="26112371" cy="8273416"/>
          </a:xfrm>
          <a:prstGeom prst="rect">
            <a:avLst/>
          </a:prstGeom>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2081421" y="11394520"/>
            <a:ext cx="26112371" cy="27158594"/>
          </a:xfrm>
          <a:prstGeom prst="rect">
            <a:avLst/>
          </a:prstGeo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a:xfrm>
            <a:off x="2081421" y="39672756"/>
            <a:ext cx="6811923" cy="2278904"/>
          </a:xfrm>
          <a:prstGeom prst="rect">
            <a:avLst/>
          </a:prstGeom>
        </p:spPr>
        <p:txBody>
          <a:bodyPr/>
          <a:lstStyle/>
          <a:p>
            <a:fld id="{C1166AE1-DD3F-334C-B96D-0A93B911873D}" type="datetimeFigureOut">
              <a:rPr lang="en-US" smtClean="0"/>
            </a:fld>
            <a:endParaRPr lang="en-US"/>
          </a:p>
        </p:txBody>
      </p:sp>
      <p:sp>
        <p:nvSpPr>
          <p:cNvPr id="5" name="Footer Placeholder 4"/>
          <p:cNvSpPr>
            <a:spLocks noGrp="1"/>
          </p:cNvSpPr>
          <p:nvPr>
            <p:ph type="ftr" sz="quarter" idx="11"/>
          </p:nvPr>
        </p:nvSpPr>
        <p:spPr>
          <a:xfrm>
            <a:off x="10028665" y="39672756"/>
            <a:ext cx="10217884" cy="2278904"/>
          </a:xfrm>
          <a:prstGeom prst="rect">
            <a:avLst/>
          </a:prstGeom>
        </p:spPr>
        <p:txBody>
          <a:bodyPr/>
          <a:lstStyle/>
          <a:p>
            <a:endParaRPr lang="en-US"/>
          </a:p>
        </p:txBody>
      </p:sp>
      <p:sp>
        <p:nvSpPr>
          <p:cNvPr id="6" name="Slide Number Placeholder 5"/>
          <p:cNvSpPr>
            <a:spLocks noGrp="1"/>
          </p:cNvSpPr>
          <p:nvPr>
            <p:ph type="sldNum" sz="quarter" idx="12"/>
          </p:nvPr>
        </p:nvSpPr>
        <p:spPr>
          <a:xfrm>
            <a:off x="21381869" y="39672756"/>
            <a:ext cx="6811923" cy="2278904"/>
          </a:xfrm>
          <a:prstGeom prst="rect">
            <a:avLst/>
          </a:prstGeom>
        </p:spPr>
        <p:txBody>
          <a:bodyPr/>
          <a:lstStyle/>
          <a:p>
            <a:fld id="{5DF65DE9-5585-1041-8744-67DE58CE5466}"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a:prstGeom prst="rect">
            <a:avLst/>
          </a:prstGeo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2081423" y="2278904"/>
            <a:ext cx="19205838" cy="36274211"/>
          </a:xfrm>
          <a:prstGeom prst="rect">
            <a:avLst/>
          </a:prstGeo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a:xfrm>
            <a:off x="2081421" y="39672756"/>
            <a:ext cx="6811923" cy="2278904"/>
          </a:xfrm>
          <a:prstGeom prst="rect">
            <a:avLst/>
          </a:prstGeom>
        </p:spPr>
        <p:txBody>
          <a:bodyPr/>
          <a:lstStyle/>
          <a:p>
            <a:fld id="{C1166AE1-DD3F-334C-B96D-0A93B911873D}" type="datetimeFigureOut">
              <a:rPr lang="en-US" smtClean="0"/>
            </a:fld>
            <a:endParaRPr lang="en-US"/>
          </a:p>
        </p:txBody>
      </p:sp>
      <p:sp>
        <p:nvSpPr>
          <p:cNvPr id="5" name="Footer Placeholder 4"/>
          <p:cNvSpPr>
            <a:spLocks noGrp="1"/>
          </p:cNvSpPr>
          <p:nvPr>
            <p:ph type="ftr" sz="quarter" idx="11"/>
          </p:nvPr>
        </p:nvSpPr>
        <p:spPr>
          <a:xfrm>
            <a:off x="10028665" y="39672756"/>
            <a:ext cx="10217884" cy="2278904"/>
          </a:xfrm>
          <a:prstGeom prst="rect">
            <a:avLst/>
          </a:prstGeom>
        </p:spPr>
        <p:txBody>
          <a:bodyPr/>
          <a:lstStyle/>
          <a:p>
            <a:endParaRPr lang="en-US"/>
          </a:p>
        </p:txBody>
      </p:sp>
      <p:sp>
        <p:nvSpPr>
          <p:cNvPr id="6" name="Slide Number Placeholder 5"/>
          <p:cNvSpPr>
            <a:spLocks noGrp="1"/>
          </p:cNvSpPr>
          <p:nvPr>
            <p:ph type="sldNum" sz="quarter" idx="12"/>
          </p:nvPr>
        </p:nvSpPr>
        <p:spPr>
          <a:xfrm>
            <a:off x="21381869" y="39672756"/>
            <a:ext cx="6811923" cy="2278904"/>
          </a:xfrm>
          <a:prstGeom prst="rect">
            <a:avLst/>
          </a:prstGeom>
        </p:spPr>
        <p:txBody>
          <a:bodyPr/>
          <a:lstStyle/>
          <a:p>
            <a:fld id="{5DF65DE9-5585-1041-8744-67DE58CE5466}"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2081421" y="2278913"/>
            <a:ext cx="26112371" cy="8273416"/>
          </a:xfrm>
          <a:prstGeom prst="rect">
            <a:avLst/>
          </a:prstGeom>
        </p:spPr>
        <p:txBody>
          <a:bodyPr/>
          <a:lstStyle/>
          <a:p>
            <a:r>
              <a:rPr lang="zh-CN" altLang="en-US"/>
              <a:t>单击此处编辑母版标题样式</a:t>
            </a:r>
            <a:endParaRPr lang="en-US" dirty="0"/>
          </a:p>
        </p:txBody>
      </p:sp>
      <p:sp>
        <p:nvSpPr>
          <p:cNvPr id="3" name="Content Placeholder 2"/>
          <p:cNvSpPr>
            <a:spLocks noGrp="1"/>
          </p:cNvSpPr>
          <p:nvPr>
            <p:ph idx="1"/>
          </p:nvPr>
        </p:nvSpPr>
        <p:spPr>
          <a:xfrm>
            <a:off x="2081421" y="11394520"/>
            <a:ext cx="26112371" cy="27158594"/>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a:xfrm>
            <a:off x="2081421" y="39672756"/>
            <a:ext cx="6811923" cy="2278904"/>
          </a:xfrm>
          <a:prstGeom prst="rect">
            <a:avLst/>
          </a:prstGeom>
        </p:spPr>
        <p:txBody>
          <a:bodyPr/>
          <a:lstStyle/>
          <a:p>
            <a:fld id="{C1166AE1-DD3F-334C-B96D-0A93B911873D}" type="datetimeFigureOut">
              <a:rPr lang="en-US" smtClean="0"/>
            </a:fld>
            <a:endParaRPr lang="en-US"/>
          </a:p>
        </p:txBody>
      </p:sp>
      <p:sp>
        <p:nvSpPr>
          <p:cNvPr id="5" name="Footer Placeholder 4"/>
          <p:cNvSpPr>
            <a:spLocks noGrp="1"/>
          </p:cNvSpPr>
          <p:nvPr>
            <p:ph type="ftr" sz="quarter" idx="11"/>
          </p:nvPr>
        </p:nvSpPr>
        <p:spPr>
          <a:xfrm>
            <a:off x="10028665" y="39672756"/>
            <a:ext cx="10217884" cy="2278904"/>
          </a:xfrm>
          <a:prstGeom prst="rect">
            <a:avLst/>
          </a:prstGeom>
        </p:spPr>
        <p:txBody>
          <a:bodyPr/>
          <a:lstStyle/>
          <a:p>
            <a:endParaRPr lang="en-US"/>
          </a:p>
        </p:txBody>
      </p:sp>
      <p:sp>
        <p:nvSpPr>
          <p:cNvPr id="6" name="Slide Number Placeholder 5"/>
          <p:cNvSpPr>
            <a:spLocks noGrp="1"/>
          </p:cNvSpPr>
          <p:nvPr>
            <p:ph type="sldNum" sz="quarter" idx="12"/>
          </p:nvPr>
        </p:nvSpPr>
        <p:spPr>
          <a:xfrm>
            <a:off x="21381869" y="39672756"/>
            <a:ext cx="6811923" cy="2278904"/>
          </a:xfrm>
          <a:prstGeom prst="rect">
            <a:avLst/>
          </a:prstGeom>
        </p:spPr>
        <p:txBody>
          <a:bodyPr/>
          <a:lstStyle/>
          <a:p>
            <a:fld id="{5DF65DE9-5585-1041-8744-67DE58CE5466}"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a:prstGeom prst="rect">
            <a:avLst/>
          </a:prstGeom>
        </p:spPr>
        <p:txBody>
          <a:bodyPr anchor="b"/>
          <a:lstStyle>
            <a:lvl1pPr>
              <a:defRPr sz="19865"/>
            </a:lvl1pPr>
          </a:lstStyle>
          <a:p>
            <a:r>
              <a:rPr lang="zh-CN" altLang="en-US"/>
              <a:t>单击此处编辑母版标题样式</a:t>
            </a:r>
            <a:endParaRPr lang="en-US" dirty="0"/>
          </a:p>
        </p:txBody>
      </p:sp>
      <p:sp>
        <p:nvSpPr>
          <p:cNvPr id="3" name="Text Placeholder 2"/>
          <p:cNvSpPr>
            <a:spLocks noGrp="1"/>
          </p:cNvSpPr>
          <p:nvPr>
            <p:ph type="body" idx="1"/>
          </p:nvPr>
        </p:nvSpPr>
        <p:spPr>
          <a:xfrm>
            <a:off x="2065654" y="28644846"/>
            <a:ext cx="26112371" cy="9363320"/>
          </a:xfrm>
          <a:prstGeom prst="rect">
            <a:avLst/>
          </a:prstGeom>
        </p:spPr>
        <p:txBody>
          <a:bodyPr/>
          <a:lstStyle>
            <a:lvl1pPr marL="0" indent="0">
              <a:buNone/>
              <a:defRPr sz="7945">
                <a:solidFill>
                  <a:schemeClr val="tx1"/>
                </a:solidFill>
              </a:defRPr>
            </a:lvl1pPr>
            <a:lvl2pPr marL="1513840" indent="0">
              <a:buNone/>
              <a:defRPr sz="6620">
                <a:solidFill>
                  <a:schemeClr val="tx1">
                    <a:tint val="75000"/>
                  </a:schemeClr>
                </a:solidFill>
              </a:defRPr>
            </a:lvl2pPr>
            <a:lvl3pPr marL="3027680" indent="0">
              <a:buNone/>
              <a:defRPr sz="5960">
                <a:solidFill>
                  <a:schemeClr val="tx1">
                    <a:tint val="75000"/>
                  </a:schemeClr>
                </a:solidFill>
              </a:defRPr>
            </a:lvl3pPr>
            <a:lvl4pPr marL="4541520" indent="0">
              <a:buNone/>
              <a:defRPr sz="5295">
                <a:solidFill>
                  <a:schemeClr val="tx1">
                    <a:tint val="75000"/>
                  </a:schemeClr>
                </a:solidFill>
              </a:defRPr>
            </a:lvl4pPr>
            <a:lvl5pPr marL="6054725" indent="0">
              <a:buNone/>
              <a:defRPr sz="5295">
                <a:solidFill>
                  <a:schemeClr val="tx1">
                    <a:tint val="75000"/>
                  </a:schemeClr>
                </a:solidFill>
              </a:defRPr>
            </a:lvl5pPr>
            <a:lvl6pPr marL="7568565" indent="0">
              <a:buNone/>
              <a:defRPr sz="5295">
                <a:solidFill>
                  <a:schemeClr val="tx1">
                    <a:tint val="75000"/>
                  </a:schemeClr>
                </a:solidFill>
              </a:defRPr>
            </a:lvl6pPr>
            <a:lvl7pPr marL="9082405" indent="0">
              <a:buNone/>
              <a:defRPr sz="5295">
                <a:solidFill>
                  <a:schemeClr val="tx1">
                    <a:tint val="75000"/>
                  </a:schemeClr>
                </a:solidFill>
              </a:defRPr>
            </a:lvl7pPr>
            <a:lvl8pPr marL="10596245" indent="0">
              <a:buNone/>
              <a:defRPr sz="5295">
                <a:solidFill>
                  <a:schemeClr val="tx1">
                    <a:tint val="75000"/>
                  </a:schemeClr>
                </a:solidFill>
              </a:defRPr>
            </a:lvl8pPr>
            <a:lvl9pPr marL="12110085" indent="0">
              <a:buNone/>
              <a:defRPr sz="5295">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a:xfrm>
            <a:off x="2081421" y="39672756"/>
            <a:ext cx="6811923" cy="2278904"/>
          </a:xfrm>
          <a:prstGeom prst="rect">
            <a:avLst/>
          </a:prstGeom>
        </p:spPr>
        <p:txBody>
          <a:bodyPr/>
          <a:lstStyle/>
          <a:p>
            <a:fld id="{C1166AE1-DD3F-334C-B96D-0A93B911873D}" type="datetimeFigureOut">
              <a:rPr lang="en-US" smtClean="0"/>
            </a:fld>
            <a:endParaRPr lang="en-US"/>
          </a:p>
        </p:txBody>
      </p:sp>
      <p:sp>
        <p:nvSpPr>
          <p:cNvPr id="5" name="Footer Placeholder 4"/>
          <p:cNvSpPr>
            <a:spLocks noGrp="1"/>
          </p:cNvSpPr>
          <p:nvPr>
            <p:ph type="ftr" sz="quarter" idx="11"/>
          </p:nvPr>
        </p:nvSpPr>
        <p:spPr>
          <a:xfrm>
            <a:off x="10028665" y="39672756"/>
            <a:ext cx="10217884" cy="2278904"/>
          </a:xfrm>
          <a:prstGeom prst="rect">
            <a:avLst/>
          </a:prstGeom>
        </p:spPr>
        <p:txBody>
          <a:bodyPr/>
          <a:lstStyle/>
          <a:p>
            <a:endParaRPr lang="en-US"/>
          </a:p>
        </p:txBody>
      </p:sp>
      <p:sp>
        <p:nvSpPr>
          <p:cNvPr id="6" name="Slide Number Placeholder 5"/>
          <p:cNvSpPr>
            <a:spLocks noGrp="1"/>
          </p:cNvSpPr>
          <p:nvPr>
            <p:ph type="sldNum" sz="quarter" idx="12"/>
          </p:nvPr>
        </p:nvSpPr>
        <p:spPr>
          <a:xfrm>
            <a:off x="21381869" y="39672756"/>
            <a:ext cx="6811923" cy="2278904"/>
          </a:xfrm>
          <a:prstGeom prst="rect">
            <a:avLst/>
          </a:prstGeom>
        </p:spPr>
        <p:txBody>
          <a:bodyPr/>
          <a:lstStyle/>
          <a:p>
            <a:fld id="{5DF65DE9-5585-1041-8744-67DE58CE5466}"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2081421" y="2278913"/>
            <a:ext cx="26112371" cy="8273416"/>
          </a:xfrm>
          <a:prstGeom prst="rect">
            <a:avLst/>
          </a:prstGeom>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2081421" y="11394520"/>
            <a:ext cx="12866966" cy="27158594"/>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15326826" y="11394520"/>
            <a:ext cx="12866966" cy="27158594"/>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a:xfrm>
            <a:off x="2081421" y="39672756"/>
            <a:ext cx="6811923" cy="2278904"/>
          </a:xfrm>
          <a:prstGeom prst="rect">
            <a:avLst/>
          </a:prstGeom>
        </p:spPr>
        <p:txBody>
          <a:bodyPr/>
          <a:lstStyle/>
          <a:p>
            <a:fld id="{C1166AE1-DD3F-334C-B96D-0A93B911873D}" type="datetimeFigureOut">
              <a:rPr lang="en-US" smtClean="0"/>
            </a:fld>
            <a:endParaRPr lang="en-US"/>
          </a:p>
        </p:txBody>
      </p:sp>
      <p:sp>
        <p:nvSpPr>
          <p:cNvPr id="6" name="Footer Placeholder 5"/>
          <p:cNvSpPr>
            <a:spLocks noGrp="1"/>
          </p:cNvSpPr>
          <p:nvPr>
            <p:ph type="ftr" sz="quarter" idx="11"/>
          </p:nvPr>
        </p:nvSpPr>
        <p:spPr>
          <a:xfrm>
            <a:off x="10028665" y="39672756"/>
            <a:ext cx="10217884" cy="2278904"/>
          </a:xfrm>
          <a:prstGeom prst="rect">
            <a:avLst/>
          </a:prstGeom>
        </p:spPr>
        <p:txBody>
          <a:bodyPr/>
          <a:lstStyle/>
          <a:p>
            <a:endParaRPr lang="en-US"/>
          </a:p>
        </p:txBody>
      </p:sp>
      <p:sp>
        <p:nvSpPr>
          <p:cNvPr id="7" name="Slide Number Placeholder 6"/>
          <p:cNvSpPr>
            <a:spLocks noGrp="1"/>
          </p:cNvSpPr>
          <p:nvPr>
            <p:ph type="sldNum" sz="quarter" idx="12"/>
          </p:nvPr>
        </p:nvSpPr>
        <p:spPr>
          <a:xfrm>
            <a:off x="21381869" y="39672756"/>
            <a:ext cx="6811923" cy="2278904"/>
          </a:xfrm>
          <a:prstGeom prst="rect">
            <a:avLst/>
          </a:prstGeom>
        </p:spPr>
        <p:txBody>
          <a:bodyPr/>
          <a:lstStyle/>
          <a:p>
            <a:fld id="{5DF65DE9-5585-1041-8744-67DE58CE5466}"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a:prstGeom prst="rect">
            <a:avLst/>
          </a:prstGeo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2085368" y="10492870"/>
            <a:ext cx="12807832" cy="5142393"/>
          </a:xfrm>
          <a:prstGeom prst="rect">
            <a:avLst/>
          </a:prstGeom>
        </p:spPr>
        <p:txBody>
          <a:bodyPr anchor="b"/>
          <a:lstStyle>
            <a:lvl1pPr marL="0" indent="0">
              <a:buNone/>
              <a:defRPr sz="7945" b="1"/>
            </a:lvl1pPr>
            <a:lvl2pPr marL="1513840" indent="0">
              <a:buNone/>
              <a:defRPr sz="6620" b="1"/>
            </a:lvl2pPr>
            <a:lvl3pPr marL="3027680" indent="0">
              <a:buNone/>
              <a:defRPr sz="5960" b="1"/>
            </a:lvl3pPr>
            <a:lvl4pPr marL="4541520" indent="0">
              <a:buNone/>
              <a:defRPr sz="5295" b="1"/>
            </a:lvl4pPr>
            <a:lvl5pPr marL="6054725" indent="0">
              <a:buNone/>
              <a:defRPr sz="5295" b="1"/>
            </a:lvl5pPr>
            <a:lvl6pPr marL="7568565" indent="0">
              <a:buNone/>
              <a:defRPr sz="5295" b="1"/>
            </a:lvl6pPr>
            <a:lvl7pPr marL="9082405" indent="0">
              <a:buNone/>
              <a:defRPr sz="5295" b="1"/>
            </a:lvl7pPr>
            <a:lvl8pPr marL="10596245" indent="0">
              <a:buNone/>
              <a:defRPr sz="5295" b="1"/>
            </a:lvl8pPr>
            <a:lvl9pPr marL="12110085" indent="0">
              <a:buNone/>
              <a:defRPr sz="5295"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2085368" y="15635264"/>
            <a:ext cx="12807832" cy="22997117"/>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15326828" y="10492870"/>
            <a:ext cx="12870909" cy="5142393"/>
          </a:xfrm>
          <a:prstGeom prst="rect">
            <a:avLst/>
          </a:prstGeom>
        </p:spPr>
        <p:txBody>
          <a:bodyPr anchor="b"/>
          <a:lstStyle>
            <a:lvl1pPr marL="0" indent="0">
              <a:buNone/>
              <a:defRPr sz="7945" b="1"/>
            </a:lvl1pPr>
            <a:lvl2pPr marL="1513840" indent="0">
              <a:buNone/>
              <a:defRPr sz="6620" b="1"/>
            </a:lvl2pPr>
            <a:lvl3pPr marL="3027680" indent="0">
              <a:buNone/>
              <a:defRPr sz="5960" b="1"/>
            </a:lvl3pPr>
            <a:lvl4pPr marL="4541520" indent="0">
              <a:buNone/>
              <a:defRPr sz="5295" b="1"/>
            </a:lvl4pPr>
            <a:lvl5pPr marL="6054725" indent="0">
              <a:buNone/>
              <a:defRPr sz="5295" b="1"/>
            </a:lvl5pPr>
            <a:lvl6pPr marL="7568565" indent="0">
              <a:buNone/>
              <a:defRPr sz="5295" b="1"/>
            </a:lvl6pPr>
            <a:lvl7pPr marL="9082405" indent="0">
              <a:buNone/>
              <a:defRPr sz="5295" b="1"/>
            </a:lvl7pPr>
            <a:lvl8pPr marL="10596245" indent="0">
              <a:buNone/>
              <a:defRPr sz="5295" b="1"/>
            </a:lvl8pPr>
            <a:lvl9pPr marL="12110085" indent="0">
              <a:buNone/>
              <a:defRPr sz="5295"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15326828" y="15635264"/>
            <a:ext cx="12870909" cy="22997117"/>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7" name="Date Placeholder 6"/>
          <p:cNvSpPr>
            <a:spLocks noGrp="1"/>
          </p:cNvSpPr>
          <p:nvPr>
            <p:ph type="dt" sz="half" idx="10"/>
          </p:nvPr>
        </p:nvSpPr>
        <p:spPr>
          <a:xfrm>
            <a:off x="2081421" y="39672756"/>
            <a:ext cx="6811923" cy="2278904"/>
          </a:xfrm>
          <a:prstGeom prst="rect">
            <a:avLst/>
          </a:prstGeom>
        </p:spPr>
        <p:txBody>
          <a:bodyPr/>
          <a:lstStyle/>
          <a:p>
            <a:fld id="{C1166AE1-DD3F-334C-B96D-0A93B911873D}" type="datetimeFigureOut">
              <a:rPr lang="en-US" smtClean="0"/>
            </a:fld>
            <a:endParaRPr lang="en-US"/>
          </a:p>
        </p:txBody>
      </p:sp>
      <p:sp>
        <p:nvSpPr>
          <p:cNvPr id="8" name="Footer Placeholder 7"/>
          <p:cNvSpPr>
            <a:spLocks noGrp="1"/>
          </p:cNvSpPr>
          <p:nvPr>
            <p:ph type="ftr" sz="quarter" idx="11"/>
          </p:nvPr>
        </p:nvSpPr>
        <p:spPr>
          <a:xfrm>
            <a:off x="10028665" y="39672756"/>
            <a:ext cx="10217884" cy="2278904"/>
          </a:xfrm>
          <a:prstGeom prst="rect">
            <a:avLst/>
          </a:prstGeom>
        </p:spPr>
        <p:txBody>
          <a:bodyPr/>
          <a:lstStyle/>
          <a:p>
            <a:endParaRPr lang="en-US"/>
          </a:p>
        </p:txBody>
      </p:sp>
      <p:sp>
        <p:nvSpPr>
          <p:cNvPr id="9" name="Slide Number Placeholder 8"/>
          <p:cNvSpPr>
            <a:spLocks noGrp="1"/>
          </p:cNvSpPr>
          <p:nvPr>
            <p:ph type="sldNum" sz="quarter" idx="12"/>
          </p:nvPr>
        </p:nvSpPr>
        <p:spPr>
          <a:xfrm>
            <a:off x="21381869" y="39672756"/>
            <a:ext cx="6811923" cy="2278904"/>
          </a:xfrm>
          <a:prstGeom prst="rect">
            <a:avLst/>
          </a:prstGeom>
        </p:spPr>
        <p:txBody>
          <a:bodyPr/>
          <a:lstStyle/>
          <a:p>
            <a:fld id="{5DF65DE9-5585-1041-8744-67DE58CE5466}"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a:xfrm>
            <a:off x="2081421" y="2278913"/>
            <a:ext cx="26112371" cy="8273416"/>
          </a:xfrm>
          <a:prstGeom prst="rect">
            <a:avLst/>
          </a:prstGeom>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a:xfrm>
            <a:off x="2081421" y="39672756"/>
            <a:ext cx="6811923" cy="2278904"/>
          </a:xfrm>
          <a:prstGeom prst="rect">
            <a:avLst/>
          </a:prstGeom>
        </p:spPr>
        <p:txBody>
          <a:bodyPr/>
          <a:lstStyle/>
          <a:p>
            <a:fld id="{C1166AE1-DD3F-334C-B96D-0A93B911873D}" type="datetimeFigureOut">
              <a:rPr lang="en-US" smtClean="0"/>
            </a:fld>
            <a:endParaRPr lang="en-US"/>
          </a:p>
        </p:txBody>
      </p:sp>
      <p:sp>
        <p:nvSpPr>
          <p:cNvPr id="4" name="Footer Placeholder 3"/>
          <p:cNvSpPr>
            <a:spLocks noGrp="1"/>
          </p:cNvSpPr>
          <p:nvPr>
            <p:ph type="ftr" sz="quarter" idx="11"/>
          </p:nvPr>
        </p:nvSpPr>
        <p:spPr>
          <a:xfrm>
            <a:off x="10028665" y="39672756"/>
            <a:ext cx="10217884" cy="2278904"/>
          </a:xfrm>
          <a:prstGeom prst="rect">
            <a:avLst/>
          </a:prstGeom>
        </p:spPr>
        <p:txBody>
          <a:bodyPr/>
          <a:lstStyle/>
          <a:p>
            <a:endParaRPr lang="en-US"/>
          </a:p>
        </p:txBody>
      </p:sp>
      <p:sp>
        <p:nvSpPr>
          <p:cNvPr id="5" name="Slide Number Placeholder 4"/>
          <p:cNvSpPr>
            <a:spLocks noGrp="1"/>
          </p:cNvSpPr>
          <p:nvPr>
            <p:ph type="sldNum" sz="quarter" idx="12"/>
          </p:nvPr>
        </p:nvSpPr>
        <p:spPr>
          <a:xfrm>
            <a:off x="21381869" y="39672756"/>
            <a:ext cx="6811923" cy="2278904"/>
          </a:xfrm>
          <a:prstGeom prst="rect">
            <a:avLst/>
          </a:prstGeom>
        </p:spPr>
        <p:txBody>
          <a:bodyPr/>
          <a:lstStyle/>
          <a:p>
            <a:fld id="{5DF65DE9-5585-1041-8744-67DE58CE5466}"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081421" y="39672756"/>
            <a:ext cx="6811923" cy="2278904"/>
          </a:xfrm>
          <a:prstGeom prst="rect">
            <a:avLst/>
          </a:prstGeom>
        </p:spPr>
        <p:txBody>
          <a:bodyPr/>
          <a:lstStyle/>
          <a:p>
            <a:fld id="{C1166AE1-DD3F-334C-B96D-0A93B911873D}" type="datetimeFigureOut">
              <a:rPr lang="en-US" smtClean="0"/>
            </a:fld>
            <a:endParaRPr lang="en-US"/>
          </a:p>
        </p:txBody>
      </p:sp>
      <p:sp>
        <p:nvSpPr>
          <p:cNvPr id="3" name="Footer Placeholder 2"/>
          <p:cNvSpPr>
            <a:spLocks noGrp="1"/>
          </p:cNvSpPr>
          <p:nvPr>
            <p:ph type="ftr" sz="quarter" idx="11"/>
          </p:nvPr>
        </p:nvSpPr>
        <p:spPr>
          <a:xfrm>
            <a:off x="10028665" y="39672756"/>
            <a:ext cx="10217884" cy="2278904"/>
          </a:xfrm>
          <a:prstGeom prst="rect">
            <a:avLst/>
          </a:prstGeom>
        </p:spPr>
        <p:txBody>
          <a:bodyPr/>
          <a:lstStyle/>
          <a:p>
            <a:endParaRPr lang="en-US"/>
          </a:p>
        </p:txBody>
      </p:sp>
      <p:sp>
        <p:nvSpPr>
          <p:cNvPr id="4" name="Slide Number Placeholder 3"/>
          <p:cNvSpPr>
            <a:spLocks noGrp="1"/>
          </p:cNvSpPr>
          <p:nvPr>
            <p:ph type="sldNum" sz="quarter" idx="12"/>
          </p:nvPr>
        </p:nvSpPr>
        <p:spPr>
          <a:xfrm>
            <a:off x="21381869" y="39672756"/>
            <a:ext cx="6811923" cy="2278904"/>
          </a:xfrm>
          <a:prstGeom prst="rect">
            <a:avLst/>
          </a:prstGeom>
        </p:spPr>
        <p:txBody>
          <a:bodyPr/>
          <a:lstStyle/>
          <a:p>
            <a:fld id="{5DF65DE9-5585-1041-8744-67DE58CE5466}"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a:prstGeom prst="rect">
            <a:avLst/>
          </a:prstGeom>
        </p:spPr>
        <p:txBody>
          <a:bodyPr anchor="b"/>
          <a:lstStyle>
            <a:lvl1pPr>
              <a:defRPr sz="10595"/>
            </a:lvl1pPr>
          </a:lstStyle>
          <a:p>
            <a:r>
              <a:rPr lang="zh-CN" altLang="en-US"/>
              <a:t>单击此处编辑母版标题样式</a:t>
            </a:r>
            <a:endParaRPr lang="en-US" dirty="0"/>
          </a:p>
        </p:txBody>
      </p:sp>
      <p:sp>
        <p:nvSpPr>
          <p:cNvPr id="3" name="Content Placeholder 2"/>
          <p:cNvSpPr>
            <a:spLocks noGrp="1"/>
          </p:cNvSpPr>
          <p:nvPr>
            <p:ph idx="1"/>
          </p:nvPr>
        </p:nvSpPr>
        <p:spPr>
          <a:xfrm>
            <a:off x="12870909" y="6162959"/>
            <a:ext cx="15326827" cy="30418415"/>
          </a:xfrm>
          <a:prstGeom prst="rect">
            <a:avLst/>
          </a:prstGeom>
        </p:spPr>
        <p:txBody>
          <a:bodyPr/>
          <a:lstStyle>
            <a:lvl1pPr>
              <a:defRPr sz="10595"/>
            </a:lvl1pPr>
            <a:lvl2pPr>
              <a:defRPr sz="9270"/>
            </a:lvl2pPr>
            <a:lvl3pPr>
              <a:defRPr sz="7945"/>
            </a:lvl3pPr>
            <a:lvl4pPr>
              <a:defRPr sz="6620"/>
            </a:lvl4pPr>
            <a:lvl5pPr>
              <a:defRPr sz="6620"/>
            </a:lvl5pPr>
            <a:lvl6pPr>
              <a:defRPr sz="6620"/>
            </a:lvl6pPr>
            <a:lvl7pPr>
              <a:defRPr sz="6620"/>
            </a:lvl7pPr>
            <a:lvl8pPr>
              <a:defRPr sz="6620"/>
            </a:lvl8pPr>
            <a:lvl9pPr>
              <a:defRPr sz="662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2085364" y="12841129"/>
            <a:ext cx="9764544" cy="23789780"/>
          </a:xfrm>
          <a:prstGeom prst="rect">
            <a:avLst/>
          </a:prstGeom>
        </p:spPr>
        <p:txBody>
          <a:bodyPr/>
          <a:lstStyle>
            <a:lvl1pPr marL="0" indent="0">
              <a:buNone/>
              <a:defRPr sz="5295"/>
            </a:lvl1pPr>
            <a:lvl2pPr marL="1513840" indent="0">
              <a:buNone/>
              <a:defRPr sz="4635"/>
            </a:lvl2pPr>
            <a:lvl3pPr marL="3027680" indent="0">
              <a:buNone/>
              <a:defRPr sz="3975"/>
            </a:lvl3pPr>
            <a:lvl4pPr marL="4541520" indent="0">
              <a:buNone/>
              <a:defRPr sz="3310"/>
            </a:lvl4pPr>
            <a:lvl5pPr marL="6054725" indent="0">
              <a:buNone/>
              <a:defRPr sz="3310"/>
            </a:lvl5pPr>
            <a:lvl6pPr marL="7568565" indent="0">
              <a:buNone/>
              <a:defRPr sz="3310"/>
            </a:lvl6pPr>
            <a:lvl7pPr marL="9082405" indent="0">
              <a:buNone/>
              <a:defRPr sz="3310"/>
            </a:lvl7pPr>
            <a:lvl8pPr marL="10596245" indent="0">
              <a:buNone/>
              <a:defRPr sz="3310"/>
            </a:lvl8pPr>
            <a:lvl9pPr marL="12110085" indent="0">
              <a:buNone/>
              <a:defRPr sz="331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a:xfrm>
            <a:off x="2081421" y="39672756"/>
            <a:ext cx="6811923" cy="2278904"/>
          </a:xfrm>
          <a:prstGeom prst="rect">
            <a:avLst/>
          </a:prstGeom>
        </p:spPr>
        <p:txBody>
          <a:bodyPr/>
          <a:lstStyle/>
          <a:p>
            <a:fld id="{C1166AE1-DD3F-334C-B96D-0A93B911873D}" type="datetimeFigureOut">
              <a:rPr lang="en-US" smtClean="0"/>
            </a:fld>
            <a:endParaRPr lang="en-US"/>
          </a:p>
        </p:txBody>
      </p:sp>
      <p:sp>
        <p:nvSpPr>
          <p:cNvPr id="6" name="Footer Placeholder 5"/>
          <p:cNvSpPr>
            <a:spLocks noGrp="1"/>
          </p:cNvSpPr>
          <p:nvPr>
            <p:ph type="ftr" sz="quarter" idx="11"/>
          </p:nvPr>
        </p:nvSpPr>
        <p:spPr>
          <a:xfrm>
            <a:off x="10028665" y="39672756"/>
            <a:ext cx="10217884" cy="2278904"/>
          </a:xfrm>
          <a:prstGeom prst="rect">
            <a:avLst/>
          </a:prstGeom>
        </p:spPr>
        <p:txBody>
          <a:bodyPr/>
          <a:lstStyle/>
          <a:p>
            <a:endParaRPr lang="en-US"/>
          </a:p>
        </p:txBody>
      </p:sp>
      <p:sp>
        <p:nvSpPr>
          <p:cNvPr id="7" name="Slide Number Placeholder 6"/>
          <p:cNvSpPr>
            <a:spLocks noGrp="1"/>
          </p:cNvSpPr>
          <p:nvPr>
            <p:ph type="sldNum" sz="quarter" idx="12"/>
          </p:nvPr>
        </p:nvSpPr>
        <p:spPr>
          <a:xfrm>
            <a:off x="21381869" y="39672756"/>
            <a:ext cx="6811923" cy="2278904"/>
          </a:xfrm>
          <a:prstGeom prst="rect">
            <a:avLst/>
          </a:prstGeom>
        </p:spPr>
        <p:txBody>
          <a:bodyPr/>
          <a:lstStyle/>
          <a:p>
            <a:fld id="{5DF65DE9-5585-1041-8744-67DE58CE5466}"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a:prstGeom prst="rect">
            <a:avLst/>
          </a:prstGeom>
        </p:spPr>
        <p:txBody>
          <a:bodyPr anchor="b"/>
          <a:lstStyle>
            <a:lvl1pPr>
              <a:defRPr sz="10595"/>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2870909" y="6162959"/>
            <a:ext cx="15326827" cy="30418415"/>
          </a:xfrm>
          <a:prstGeom prst="rect">
            <a:avLst/>
          </a:prstGeom>
        </p:spPr>
        <p:txBody>
          <a:bodyPr anchor="t"/>
          <a:lstStyle>
            <a:lvl1pPr marL="0" indent="0">
              <a:buNone/>
              <a:defRPr sz="10595"/>
            </a:lvl1pPr>
            <a:lvl2pPr marL="1513840" indent="0">
              <a:buNone/>
              <a:defRPr sz="9270"/>
            </a:lvl2pPr>
            <a:lvl3pPr marL="3027680" indent="0">
              <a:buNone/>
              <a:defRPr sz="7945"/>
            </a:lvl3pPr>
            <a:lvl4pPr marL="4541520" indent="0">
              <a:buNone/>
              <a:defRPr sz="6620"/>
            </a:lvl4pPr>
            <a:lvl5pPr marL="6054725" indent="0">
              <a:buNone/>
              <a:defRPr sz="6620"/>
            </a:lvl5pPr>
            <a:lvl6pPr marL="7568565" indent="0">
              <a:buNone/>
              <a:defRPr sz="6620"/>
            </a:lvl6pPr>
            <a:lvl7pPr marL="9082405" indent="0">
              <a:buNone/>
              <a:defRPr sz="6620"/>
            </a:lvl7pPr>
            <a:lvl8pPr marL="10596245" indent="0">
              <a:buNone/>
              <a:defRPr sz="6620"/>
            </a:lvl8pPr>
            <a:lvl9pPr marL="12110085" indent="0">
              <a:buNone/>
              <a:defRPr sz="6620"/>
            </a:lvl9pPr>
          </a:lstStyle>
          <a:p>
            <a:r>
              <a:rPr lang="zh-CN" altLang="en-US"/>
              <a:t>单击图标添加图片</a:t>
            </a:r>
            <a:endParaRPr lang="en-US" dirty="0"/>
          </a:p>
        </p:txBody>
      </p:sp>
      <p:sp>
        <p:nvSpPr>
          <p:cNvPr id="4" name="Text Placeholder 3"/>
          <p:cNvSpPr>
            <a:spLocks noGrp="1"/>
          </p:cNvSpPr>
          <p:nvPr>
            <p:ph type="body" sz="half" idx="2"/>
          </p:nvPr>
        </p:nvSpPr>
        <p:spPr>
          <a:xfrm>
            <a:off x="2085364" y="12841129"/>
            <a:ext cx="9764544" cy="23789780"/>
          </a:xfrm>
          <a:prstGeom prst="rect">
            <a:avLst/>
          </a:prstGeom>
        </p:spPr>
        <p:txBody>
          <a:bodyPr/>
          <a:lstStyle>
            <a:lvl1pPr marL="0" indent="0">
              <a:buNone/>
              <a:defRPr sz="5295"/>
            </a:lvl1pPr>
            <a:lvl2pPr marL="1513840" indent="0">
              <a:buNone/>
              <a:defRPr sz="4635"/>
            </a:lvl2pPr>
            <a:lvl3pPr marL="3027680" indent="0">
              <a:buNone/>
              <a:defRPr sz="3975"/>
            </a:lvl3pPr>
            <a:lvl4pPr marL="4541520" indent="0">
              <a:buNone/>
              <a:defRPr sz="3310"/>
            </a:lvl4pPr>
            <a:lvl5pPr marL="6054725" indent="0">
              <a:buNone/>
              <a:defRPr sz="3310"/>
            </a:lvl5pPr>
            <a:lvl6pPr marL="7568565" indent="0">
              <a:buNone/>
              <a:defRPr sz="3310"/>
            </a:lvl6pPr>
            <a:lvl7pPr marL="9082405" indent="0">
              <a:buNone/>
              <a:defRPr sz="3310"/>
            </a:lvl7pPr>
            <a:lvl8pPr marL="10596245" indent="0">
              <a:buNone/>
              <a:defRPr sz="3310"/>
            </a:lvl8pPr>
            <a:lvl9pPr marL="12110085" indent="0">
              <a:buNone/>
              <a:defRPr sz="331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a:xfrm>
            <a:off x="2081421" y="39672756"/>
            <a:ext cx="6811923" cy="2278904"/>
          </a:xfrm>
          <a:prstGeom prst="rect">
            <a:avLst/>
          </a:prstGeom>
        </p:spPr>
        <p:txBody>
          <a:bodyPr/>
          <a:lstStyle/>
          <a:p>
            <a:fld id="{C1166AE1-DD3F-334C-B96D-0A93B911873D}" type="datetimeFigureOut">
              <a:rPr lang="en-US" smtClean="0"/>
            </a:fld>
            <a:endParaRPr lang="en-US"/>
          </a:p>
        </p:txBody>
      </p:sp>
      <p:sp>
        <p:nvSpPr>
          <p:cNvPr id="6" name="Footer Placeholder 5"/>
          <p:cNvSpPr>
            <a:spLocks noGrp="1"/>
          </p:cNvSpPr>
          <p:nvPr>
            <p:ph type="ftr" sz="quarter" idx="11"/>
          </p:nvPr>
        </p:nvSpPr>
        <p:spPr>
          <a:xfrm>
            <a:off x="10028665" y="39672756"/>
            <a:ext cx="10217884" cy="2278904"/>
          </a:xfrm>
          <a:prstGeom prst="rect">
            <a:avLst/>
          </a:prstGeom>
        </p:spPr>
        <p:txBody>
          <a:bodyPr/>
          <a:lstStyle/>
          <a:p>
            <a:endParaRPr lang="en-US"/>
          </a:p>
        </p:txBody>
      </p:sp>
      <p:sp>
        <p:nvSpPr>
          <p:cNvPr id="7" name="Slide Number Placeholder 6"/>
          <p:cNvSpPr>
            <a:spLocks noGrp="1"/>
          </p:cNvSpPr>
          <p:nvPr>
            <p:ph type="sldNum" sz="quarter" idx="12"/>
          </p:nvPr>
        </p:nvSpPr>
        <p:spPr>
          <a:xfrm>
            <a:off x="21381869" y="39672756"/>
            <a:ext cx="6811923" cy="2278904"/>
          </a:xfrm>
          <a:prstGeom prst="rect">
            <a:avLst/>
          </a:prstGeom>
        </p:spPr>
        <p:txBody>
          <a:bodyPr/>
          <a:lstStyle/>
          <a:p>
            <a:fld id="{5DF65DE9-5585-1041-8744-67DE58CE5466}"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图片 9" descr="会议Logo"/>
          <p:cNvPicPr>
            <a:picLocks noChangeAspect="1"/>
          </p:cNvPicPr>
          <p:nvPr userDrawn="1"/>
        </p:nvPicPr>
        <p:blipFill>
          <a:blip r:embed="rId12"/>
          <a:stretch>
            <a:fillRect/>
          </a:stretch>
        </p:blipFill>
        <p:spPr>
          <a:xfrm>
            <a:off x="21670645" y="994171"/>
            <a:ext cx="7242873" cy="244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3027680" rtl="0" eaLnBrk="1" latinLnBrk="0" hangingPunct="1">
        <a:lnSpc>
          <a:spcPct val="90000"/>
        </a:lnSpc>
        <a:spcBef>
          <a:spcPct val="0"/>
        </a:spcBef>
        <a:buNone/>
        <a:defRPr sz="14570" kern="1200">
          <a:solidFill>
            <a:schemeClr val="tx1"/>
          </a:solidFill>
          <a:latin typeface="+mj-lt"/>
          <a:ea typeface="+mj-ea"/>
          <a:cs typeface="+mj-cs"/>
        </a:defRPr>
      </a:lvl1pPr>
    </p:titleStyle>
    <p:bodyStyle>
      <a:lvl1pPr marL="756920" indent="-756920" algn="l" defTabSz="3027680" rtl="0" eaLnBrk="1" latinLnBrk="0" hangingPunct="1">
        <a:lnSpc>
          <a:spcPct val="90000"/>
        </a:lnSpc>
        <a:spcBef>
          <a:spcPts val="3310"/>
        </a:spcBef>
        <a:buFont typeface="Arial" panose="020B0604020202020204" pitchFamily="34" charset="0"/>
        <a:buChar char="•"/>
        <a:defRPr sz="9270" kern="1200">
          <a:solidFill>
            <a:schemeClr val="tx1"/>
          </a:solidFill>
          <a:latin typeface="+mn-lt"/>
          <a:ea typeface="+mn-ea"/>
          <a:cs typeface="+mn-cs"/>
        </a:defRPr>
      </a:lvl1pPr>
      <a:lvl2pPr marL="2270760" indent="-756920" algn="l" defTabSz="3027680" rtl="0" eaLnBrk="1" latinLnBrk="0" hangingPunct="1">
        <a:lnSpc>
          <a:spcPct val="90000"/>
        </a:lnSpc>
        <a:spcBef>
          <a:spcPts val="1655"/>
        </a:spcBef>
        <a:buFont typeface="Arial" panose="020B0604020202020204" pitchFamily="34" charset="0"/>
        <a:buChar char="•"/>
        <a:defRPr sz="7945" kern="1200">
          <a:solidFill>
            <a:schemeClr val="tx1"/>
          </a:solidFill>
          <a:latin typeface="+mn-lt"/>
          <a:ea typeface="+mn-ea"/>
          <a:cs typeface="+mn-cs"/>
        </a:defRPr>
      </a:lvl2pPr>
      <a:lvl3pPr marL="3784600" indent="-756920" algn="l" defTabSz="3027680" rtl="0" eaLnBrk="1" latinLnBrk="0" hangingPunct="1">
        <a:lnSpc>
          <a:spcPct val="90000"/>
        </a:lnSpc>
        <a:spcBef>
          <a:spcPts val="1655"/>
        </a:spcBef>
        <a:buFont typeface="Arial" panose="020B0604020202020204" pitchFamily="34" charset="0"/>
        <a:buChar char="•"/>
        <a:defRPr sz="6620" kern="1200">
          <a:solidFill>
            <a:schemeClr val="tx1"/>
          </a:solidFill>
          <a:latin typeface="+mn-lt"/>
          <a:ea typeface="+mn-ea"/>
          <a:cs typeface="+mn-cs"/>
        </a:defRPr>
      </a:lvl3pPr>
      <a:lvl4pPr marL="5297805" indent="-756920" algn="l" defTabSz="3027680"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645" indent="-756920" algn="l" defTabSz="3027680"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485" indent="-756920" algn="l" defTabSz="3027680"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25" indent="-756920" algn="l" defTabSz="3027680"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165" indent="-756920" algn="l" defTabSz="3027680"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7005" indent="-756920" algn="l" defTabSz="3027680"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680" rtl="0" eaLnBrk="1" latinLnBrk="0" hangingPunct="1">
        <a:defRPr sz="5960" kern="1200">
          <a:solidFill>
            <a:schemeClr val="tx1"/>
          </a:solidFill>
          <a:latin typeface="+mn-lt"/>
          <a:ea typeface="+mn-ea"/>
          <a:cs typeface="+mn-cs"/>
        </a:defRPr>
      </a:lvl1pPr>
      <a:lvl2pPr marL="1513840" algn="l" defTabSz="3027680" rtl="0" eaLnBrk="1" latinLnBrk="0" hangingPunct="1">
        <a:defRPr sz="5960" kern="1200">
          <a:solidFill>
            <a:schemeClr val="tx1"/>
          </a:solidFill>
          <a:latin typeface="+mn-lt"/>
          <a:ea typeface="+mn-ea"/>
          <a:cs typeface="+mn-cs"/>
        </a:defRPr>
      </a:lvl2pPr>
      <a:lvl3pPr marL="3027680" algn="l" defTabSz="3027680" rtl="0" eaLnBrk="1" latinLnBrk="0" hangingPunct="1">
        <a:defRPr sz="5960" kern="1200">
          <a:solidFill>
            <a:schemeClr val="tx1"/>
          </a:solidFill>
          <a:latin typeface="+mn-lt"/>
          <a:ea typeface="+mn-ea"/>
          <a:cs typeface="+mn-cs"/>
        </a:defRPr>
      </a:lvl3pPr>
      <a:lvl4pPr marL="4541520" algn="l" defTabSz="3027680" rtl="0" eaLnBrk="1" latinLnBrk="0" hangingPunct="1">
        <a:defRPr sz="5960" kern="1200">
          <a:solidFill>
            <a:schemeClr val="tx1"/>
          </a:solidFill>
          <a:latin typeface="+mn-lt"/>
          <a:ea typeface="+mn-ea"/>
          <a:cs typeface="+mn-cs"/>
        </a:defRPr>
      </a:lvl4pPr>
      <a:lvl5pPr marL="6054725" algn="l" defTabSz="3027680" rtl="0" eaLnBrk="1" latinLnBrk="0" hangingPunct="1">
        <a:defRPr sz="5960" kern="1200">
          <a:solidFill>
            <a:schemeClr val="tx1"/>
          </a:solidFill>
          <a:latin typeface="+mn-lt"/>
          <a:ea typeface="+mn-ea"/>
          <a:cs typeface="+mn-cs"/>
        </a:defRPr>
      </a:lvl5pPr>
      <a:lvl6pPr marL="7568565" algn="l" defTabSz="3027680" rtl="0" eaLnBrk="1" latinLnBrk="0" hangingPunct="1">
        <a:defRPr sz="5960" kern="1200">
          <a:solidFill>
            <a:schemeClr val="tx1"/>
          </a:solidFill>
          <a:latin typeface="+mn-lt"/>
          <a:ea typeface="+mn-ea"/>
          <a:cs typeface="+mn-cs"/>
        </a:defRPr>
      </a:lvl6pPr>
      <a:lvl7pPr marL="9082405" algn="l" defTabSz="3027680" rtl="0" eaLnBrk="1" latinLnBrk="0" hangingPunct="1">
        <a:defRPr sz="5960" kern="1200">
          <a:solidFill>
            <a:schemeClr val="tx1"/>
          </a:solidFill>
          <a:latin typeface="+mn-lt"/>
          <a:ea typeface="+mn-ea"/>
          <a:cs typeface="+mn-cs"/>
        </a:defRPr>
      </a:lvl7pPr>
      <a:lvl8pPr marL="10596245" algn="l" defTabSz="3027680" rtl="0" eaLnBrk="1" latinLnBrk="0" hangingPunct="1">
        <a:defRPr sz="5960" kern="1200">
          <a:solidFill>
            <a:schemeClr val="tx1"/>
          </a:solidFill>
          <a:latin typeface="+mn-lt"/>
          <a:ea typeface="+mn-ea"/>
          <a:cs typeface="+mn-cs"/>
        </a:defRPr>
      </a:lvl8pPr>
      <a:lvl9pPr marL="12110085" algn="l" defTabSz="3027680"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3.png"/><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3"/>
          <p:cNvSpPr txBox="1"/>
          <p:nvPr/>
        </p:nvSpPr>
        <p:spPr>
          <a:xfrm>
            <a:off x="3507493" y="4484156"/>
            <a:ext cx="23952121" cy="2652420"/>
          </a:xfrm>
          <a:prstGeom prst="rect">
            <a:avLst/>
          </a:prstGeom>
        </p:spPr>
        <p:txBody>
          <a:bodyPr vert="horz" lIns="426278" tIns="213138" rIns="426278" bIns="213138" rtlCol="0" anchor="ctr">
            <a:normAutofit fontScale="92500" lnSpcReduction="20000"/>
          </a:bodyPr>
          <a:lstStyle>
            <a:lvl1pPr algn="ctr" defTabSz="2133600" rtl="0" eaLnBrk="1" latinLnBrk="0" hangingPunct="1">
              <a:spcBef>
                <a:spcPct val="0"/>
              </a:spcBef>
              <a:buNone/>
              <a:defRPr sz="20500" kern="1200">
                <a:solidFill>
                  <a:schemeClr val="tx1"/>
                </a:solidFill>
                <a:latin typeface="+mj-lt"/>
                <a:ea typeface="+mj-ea"/>
                <a:cs typeface="+mj-cs"/>
              </a:defRPr>
            </a:lvl1pPr>
          </a:lstStyle>
          <a:p>
            <a:pPr>
              <a:lnSpc>
                <a:spcPct val="150000"/>
              </a:lnSpc>
            </a:pPr>
            <a:r>
              <a:rPr lang="en-US" altLang="en-US" sz="4795" b="1" dirty="0">
                <a:latin typeface="Arial" panose="020B0604020202020204" pitchFamily="34" charset="0"/>
                <a:cs typeface="Arial" panose="020B0604020202020204" pitchFamily="34" charset="0"/>
              </a:rPr>
              <a:t>Poster Title </a:t>
            </a:r>
            <a:br>
              <a:rPr lang="en-US" altLang="en-US" sz="4395" dirty="0">
                <a:latin typeface="Arial" panose="020B0604020202020204" pitchFamily="34" charset="0"/>
                <a:cs typeface="Arial" panose="020B0604020202020204" pitchFamily="34" charset="0"/>
              </a:rPr>
            </a:br>
            <a:r>
              <a:rPr lang="en-US" altLang="en-US" sz="3595" dirty="0">
                <a:latin typeface="Arial" panose="020B0604020202020204" pitchFamily="34" charset="0"/>
                <a:cs typeface="Arial" panose="020B0604020202020204" pitchFamily="34" charset="0"/>
              </a:rPr>
              <a:t>Authors and Affiliation (First names of authors increase interaction potential)</a:t>
            </a:r>
            <a:endParaRPr lang="en-US" altLang="en-US" sz="3595" dirty="0">
              <a:latin typeface="Arial" panose="020B0604020202020204" pitchFamily="34" charset="0"/>
              <a:cs typeface="Arial" panose="020B0604020202020204" pitchFamily="34" charset="0"/>
            </a:endParaRPr>
          </a:p>
          <a:p>
            <a:pPr>
              <a:lnSpc>
                <a:spcPct val="150000"/>
              </a:lnSpc>
            </a:pPr>
            <a:r>
              <a:rPr lang="en-US" altLang="en-US" sz="3595" dirty="0">
                <a:latin typeface="Arial" panose="020B0604020202020204" pitchFamily="34" charset="0"/>
                <a:cs typeface="Arial" panose="020B0604020202020204" pitchFamily="34" charset="0"/>
              </a:rPr>
              <a:t>Contact information (e.g. contact author email address)</a:t>
            </a:r>
            <a:endParaRPr lang="en-US" altLang="en-US" sz="3595" dirty="0">
              <a:latin typeface="Arial" panose="020B0604020202020204" pitchFamily="34" charset="0"/>
              <a:cs typeface="Arial" panose="020B0604020202020204" pitchFamily="34" charset="0"/>
            </a:endParaRPr>
          </a:p>
        </p:txBody>
      </p:sp>
      <p:sp>
        <p:nvSpPr>
          <p:cNvPr id="11" name="Title 13"/>
          <p:cNvSpPr txBox="1"/>
          <p:nvPr/>
        </p:nvSpPr>
        <p:spPr>
          <a:xfrm>
            <a:off x="1042716" y="1003300"/>
            <a:ext cx="5273040" cy="1217295"/>
          </a:xfrm>
          <a:prstGeom prst="rect">
            <a:avLst/>
          </a:prstGeom>
        </p:spPr>
        <p:txBody>
          <a:bodyPr vert="horz" lIns="426278" tIns="213138" rIns="426278" bIns="213138" rtlCol="0" anchor="ctr">
            <a:normAutofit lnSpcReduction="10000"/>
          </a:bodyPr>
          <a:lstStyle>
            <a:lvl1pPr algn="ctr" defTabSz="2133600" rtl="0" eaLnBrk="1" latinLnBrk="0" hangingPunct="1">
              <a:spcBef>
                <a:spcPct val="0"/>
              </a:spcBef>
              <a:buNone/>
              <a:defRPr sz="20500" kern="1200">
                <a:solidFill>
                  <a:schemeClr val="tx1"/>
                </a:solidFill>
                <a:latin typeface="+mj-lt"/>
                <a:ea typeface="+mj-ea"/>
                <a:cs typeface="+mj-cs"/>
              </a:defRPr>
            </a:lvl1pPr>
          </a:lstStyle>
          <a:p>
            <a:pPr algn="l"/>
            <a:r>
              <a:rPr lang="en-US" altLang="zh-CN" sz="5395" b="1" dirty="0">
                <a:latin typeface="Arial" panose="020B0604020202020204" pitchFamily="34" charset="0"/>
                <a:cs typeface="Arial" panose="020B0604020202020204" pitchFamily="34" charset="0"/>
              </a:rPr>
              <a:t>Paper ID #</a:t>
            </a:r>
            <a:endParaRPr lang="en-US" altLang="en-US" sz="4995" b="1" dirty="0">
              <a:latin typeface="Arial" panose="020B0604020202020204" pitchFamily="34" charset="0"/>
              <a:cs typeface="Arial" panose="020B0604020202020204" pitchFamily="34" charset="0"/>
            </a:endParaRPr>
          </a:p>
        </p:txBody>
      </p:sp>
      <p:sp>
        <p:nvSpPr>
          <p:cNvPr id="7" name="矩形 6"/>
          <p:cNvSpPr/>
          <p:nvPr/>
        </p:nvSpPr>
        <p:spPr>
          <a:xfrm>
            <a:off x="1042716" y="2220311"/>
            <a:ext cx="3301387" cy="3089108"/>
          </a:xfrm>
          <a:prstGeom prst="rect">
            <a:avLst/>
          </a:prstGeom>
          <a:gradFill>
            <a:gsLst>
              <a:gs pos="50000">
                <a:srgbClr val="1F5FBF"/>
              </a:gs>
              <a:gs pos="0">
                <a:srgbClr val="1486CB"/>
              </a:gs>
              <a:gs pos="100000">
                <a:srgbClr val="2A34B2"/>
              </a:gs>
            </a:gsLst>
            <a:lin ang="5400000" scaled="1"/>
          </a:gradFill>
          <a:ln>
            <a:solidFill>
              <a:schemeClr val="bg1"/>
            </a:solidFill>
          </a:ln>
          <a:effectLst>
            <a:outerShdw blurRad="190500" dist="635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solidFill>
                  <a:schemeClr val="lt1"/>
                </a:solidFill>
              </a:defRPr>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456565">
              <a:defRPr/>
            </a:pPr>
            <a:r>
              <a:rPr lang="en-US" altLang="zh-CN" sz="3995" dirty="0">
                <a:solidFill>
                  <a:schemeClr val="bg1"/>
                </a:solidFill>
                <a:cs typeface="+mn-ea"/>
                <a:sym typeface="+mn-lt"/>
              </a:rPr>
              <a:t>SCHOOL LOGO HERE</a:t>
            </a:r>
            <a:endParaRPr lang="en-US" altLang="zh-CN" sz="3995" dirty="0">
              <a:solidFill>
                <a:schemeClr val="bg1"/>
              </a:solidFill>
              <a:cs typeface="+mn-ea"/>
              <a:sym typeface="+mn-lt"/>
            </a:endParaRPr>
          </a:p>
        </p:txBody>
      </p:sp>
      <p:grpSp>
        <p:nvGrpSpPr>
          <p:cNvPr id="16" name="组合 15"/>
          <p:cNvGrpSpPr/>
          <p:nvPr/>
        </p:nvGrpSpPr>
        <p:grpSpPr>
          <a:xfrm>
            <a:off x="13803851" y="7431546"/>
            <a:ext cx="3359404" cy="287723"/>
            <a:chOff x="5444832" y="1399309"/>
            <a:chExt cx="906097" cy="0"/>
          </a:xfrm>
        </p:grpSpPr>
        <p:cxnSp>
          <p:nvCxnSpPr>
            <p:cNvPr id="17" name="直接连接符 16"/>
            <p:cNvCxnSpPr/>
            <p:nvPr/>
          </p:nvCxnSpPr>
          <p:spPr>
            <a:xfrm>
              <a:off x="5444832" y="1399309"/>
              <a:ext cx="454994" cy="0"/>
            </a:xfrm>
            <a:prstGeom prst="line">
              <a:avLst/>
            </a:prstGeom>
            <a:ln w="7620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5895935" y="1399309"/>
              <a:ext cx="454994" cy="0"/>
            </a:xfrm>
            <a:prstGeom prst="line">
              <a:avLst/>
            </a:prstGeom>
            <a:ln w="762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
        <p:nvSpPr>
          <p:cNvPr id="9" name="Content Placeholder 14"/>
          <p:cNvSpPr txBox="1"/>
          <p:nvPr/>
        </p:nvSpPr>
        <p:spPr>
          <a:xfrm>
            <a:off x="1042716" y="8458824"/>
            <a:ext cx="13403038" cy="17173874"/>
          </a:xfrm>
          <a:prstGeom prst="rect">
            <a:avLst/>
          </a:prstGeom>
        </p:spPr>
        <p:txBody>
          <a:bodyPr/>
          <a:lstStyle>
            <a:lvl1pPr marL="1600200" indent="-1600200" algn="l" defTabSz="2133600" rtl="0" eaLnBrk="1" latinLnBrk="0" hangingPunct="1">
              <a:spcBef>
                <a:spcPct val="20000"/>
              </a:spcBef>
              <a:buFont typeface="Arial" panose="020B0604020202020204"/>
              <a:buChar char="•"/>
              <a:defRPr sz="14900" kern="1200">
                <a:solidFill>
                  <a:schemeClr val="tx1"/>
                </a:solidFill>
                <a:latin typeface="+mn-lt"/>
                <a:ea typeface="+mn-ea"/>
                <a:cs typeface="+mn-cs"/>
              </a:defRPr>
            </a:lvl1pPr>
            <a:lvl2pPr marL="3467100" indent="-1333500" algn="l" defTabSz="2133600" rtl="0" eaLnBrk="1" latinLnBrk="0" hangingPunct="1">
              <a:spcBef>
                <a:spcPct val="20000"/>
              </a:spcBef>
              <a:buFont typeface="Arial" panose="020B0604020202020204"/>
              <a:buChar char="–"/>
              <a:defRPr sz="13000" kern="1200">
                <a:solidFill>
                  <a:schemeClr val="tx1"/>
                </a:solidFill>
                <a:latin typeface="+mn-lt"/>
                <a:ea typeface="+mn-ea"/>
                <a:cs typeface="+mn-cs"/>
              </a:defRPr>
            </a:lvl2pPr>
            <a:lvl3pPr marL="5333365" indent="-1066800" algn="l" defTabSz="2133600" rtl="0" eaLnBrk="1" latinLnBrk="0" hangingPunct="1">
              <a:spcBef>
                <a:spcPct val="20000"/>
              </a:spcBef>
              <a:buFont typeface="Arial" panose="020B0604020202020204"/>
              <a:buChar char="•"/>
              <a:defRPr sz="11200" kern="1200">
                <a:solidFill>
                  <a:schemeClr val="tx1"/>
                </a:solidFill>
                <a:latin typeface="+mn-lt"/>
                <a:ea typeface="+mn-ea"/>
                <a:cs typeface="+mn-cs"/>
              </a:defRPr>
            </a:lvl3pPr>
            <a:lvl4pPr marL="7466965" indent="-1066800" algn="l" defTabSz="2133600" rtl="0" eaLnBrk="1" latinLnBrk="0" hangingPunct="1">
              <a:spcBef>
                <a:spcPct val="20000"/>
              </a:spcBef>
              <a:buFont typeface="Arial" panose="020B0604020202020204"/>
              <a:buChar char="–"/>
              <a:defRPr sz="9300" kern="1200">
                <a:solidFill>
                  <a:schemeClr val="tx1"/>
                </a:solidFill>
                <a:latin typeface="+mn-lt"/>
                <a:ea typeface="+mn-ea"/>
                <a:cs typeface="+mn-cs"/>
              </a:defRPr>
            </a:lvl4pPr>
            <a:lvl5pPr marL="9600565" indent="-1066800" algn="l" defTabSz="2133600" rtl="0" eaLnBrk="1" latinLnBrk="0" hangingPunct="1">
              <a:spcBef>
                <a:spcPct val="20000"/>
              </a:spcBef>
              <a:buFont typeface="Arial" panose="020B0604020202020204"/>
              <a:buChar char="»"/>
              <a:defRPr sz="9300" kern="1200">
                <a:solidFill>
                  <a:schemeClr val="tx1"/>
                </a:solidFill>
                <a:latin typeface="+mn-lt"/>
                <a:ea typeface="+mn-ea"/>
                <a:cs typeface="+mn-cs"/>
              </a:defRPr>
            </a:lvl5pPr>
            <a:lvl6pPr marL="11734165" indent="-1066800" algn="l" defTabSz="2133600" rtl="0" eaLnBrk="1" latinLnBrk="0" hangingPunct="1">
              <a:spcBef>
                <a:spcPct val="20000"/>
              </a:spcBef>
              <a:buFont typeface="Arial" panose="020B0604020202020204"/>
              <a:buChar char="•"/>
              <a:defRPr sz="9300" kern="1200">
                <a:solidFill>
                  <a:schemeClr val="tx1"/>
                </a:solidFill>
                <a:latin typeface="+mn-lt"/>
                <a:ea typeface="+mn-ea"/>
                <a:cs typeface="+mn-cs"/>
              </a:defRPr>
            </a:lvl6pPr>
            <a:lvl7pPr marL="13867130" indent="-1066800" algn="l" defTabSz="2133600" rtl="0" eaLnBrk="1" latinLnBrk="0" hangingPunct="1">
              <a:spcBef>
                <a:spcPct val="20000"/>
              </a:spcBef>
              <a:buFont typeface="Arial" panose="020B0604020202020204"/>
              <a:buChar char="•"/>
              <a:defRPr sz="9300" kern="1200">
                <a:solidFill>
                  <a:schemeClr val="tx1"/>
                </a:solidFill>
                <a:latin typeface="+mn-lt"/>
                <a:ea typeface="+mn-ea"/>
                <a:cs typeface="+mn-cs"/>
              </a:defRPr>
            </a:lvl7pPr>
            <a:lvl8pPr marL="16000730" indent="-1066800" algn="l" defTabSz="2133600" rtl="0" eaLnBrk="1" latinLnBrk="0" hangingPunct="1">
              <a:spcBef>
                <a:spcPct val="20000"/>
              </a:spcBef>
              <a:buFont typeface="Arial" panose="020B0604020202020204"/>
              <a:buChar char="•"/>
              <a:defRPr sz="9300" kern="1200">
                <a:solidFill>
                  <a:schemeClr val="tx1"/>
                </a:solidFill>
                <a:latin typeface="+mn-lt"/>
                <a:ea typeface="+mn-ea"/>
                <a:cs typeface="+mn-cs"/>
              </a:defRPr>
            </a:lvl8pPr>
            <a:lvl9pPr marL="18134330" indent="-1066800" algn="l" defTabSz="2133600" rtl="0" eaLnBrk="1" latinLnBrk="0" hangingPunct="1">
              <a:spcBef>
                <a:spcPct val="20000"/>
              </a:spcBef>
              <a:buFont typeface="Arial" panose="020B0604020202020204"/>
              <a:buChar char="•"/>
              <a:defRPr sz="9300" kern="1200">
                <a:solidFill>
                  <a:schemeClr val="tx1"/>
                </a:solidFill>
                <a:latin typeface="+mn-lt"/>
                <a:ea typeface="+mn-ea"/>
                <a:cs typeface="+mn-cs"/>
              </a:defRPr>
            </a:lvl9pPr>
          </a:lstStyle>
          <a:p>
            <a:pPr marL="564515" indent="-564515" defTabSz="2031365">
              <a:defRPr/>
            </a:pPr>
            <a:r>
              <a:rPr lang="en-US" altLang="en-US" sz="3995" b="1" dirty="0">
                <a:solidFill>
                  <a:srgbClr val="0070C0"/>
                </a:solidFill>
                <a:effectLst>
                  <a:outerShdw blurRad="38100" dist="38100" dir="2700000" algn="tl">
                    <a:srgbClr val="C0C0C0"/>
                  </a:outerShdw>
                </a:effectLst>
                <a:latin typeface="Arial" panose="020B0604020202020204" pitchFamily="34" charset="0"/>
                <a:cs typeface="Arial" panose="020B0604020202020204" pitchFamily="34" charset="0"/>
              </a:rPr>
              <a:t>Section 1 (sizes):</a:t>
            </a:r>
            <a:endParaRPr lang="en-US" altLang="en-US" sz="3995" b="1" dirty="0">
              <a:solidFill>
                <a:srgbClr val="0070C0"/>
              </a:solidFill>
              <a:effectLst>
                <a:outerShdw blurRad="38100" dist="38100" dir="2700000" algn="tl">
                  <a:srgbClr val="C0C0C0"/>
                </a:outerShdw>
              </a:effectLst>
              <a:latin typeface="Arial" panose="020B0604020202020204" pitchFamily="34" charset="0"/>
              <a:cs typeface="Arial" panose="020B0604020202020204" pitchFamily="34" charset="0"/>
            </a:endParaRPr>
          </a:p>
          <a:p>
            <a:pPr marL="564515" lvl="1" indent="-564515" defTabSz="2031365">
              <a:buFont typeface="Wingdings" panose="05000000000000000000" pitchFamily="2" charset="2"/>
              <a:buChar char="Ø"/>
              <a:defRPr/>
            </a:pPr>
            <a:r>
              <a:rPr lang="en-US" altLang="zh-CN" sz="3195" dirty="0">
                <a:solidFill>
                  <a:srgbClr val="000000"/>
                </a:solidFill>
                <a:latin typeface="Arial" panose="020B0604020202020204" pitchFamily="34" charset="0"/>
                <a:cs typeface="Arial" panose="020B0604020202020204" pitchFamily="34" charset="0"/>
              </a:rPr>
              <a:t>The Poster size will be A0 (1189mm X 841mm, Height X Width, vertical). </a:t>
            </a:r>
            <a:r>
              <a:rPr lang="en-US" altLang="ja-JP" sz="3195" dirty="0">
                <a:solidFill>
                  <a:srgbClr val="000000"/>
                </a:solidFill>
                <a:latin typeface="Arial" panose="020B0604020202020204" pitchFamily="34" charset="0"/>
                <a:cs typeface="Arial" panose="020B0604020202020204" pitchFamily="34" charset="0"/>
              </a:rPr>
              <a:t>Please design the poster based on the template.</a:t>
            </a:r>
            <a:endParaRPr lang="en-US" altLang="ja-JP" sz="3195" dirty="0">
              <a:solidFill>
                <a:srgbClr val="000000"/>
              </a:solidFill>
              <a:latin typeface="Arial" panose="020B0604020202020204" pitchFamily="34" charset="0"/>
              <a:cs typeface="Arial" panose="020B0604020202020204" pitchFamily="34" charset="0"/>
            </a:endParaRPr>
          </a:p>
          <a:p>
            <a:pPr marL="972185" lvl="3" indent="-564515" defTabSz="2031365">
              <a:buFont typeface="Wingdings" panose="05000000000000000000" pitchFamily="2" charset="2"/>
              <a:buChar char="Ø"/>
              <a:defRPr/>
            </a:pPr>
            <a:endParaRPr lang="en-US" altLang="en-US" sz="2400" dirty="0">
              <a:solidFill>
                <a:srgbClr val="000000"/>
              </a:solidFill>
              <a:latin typeface="Arial" panose="020B0604020202020204" pitchFamily="34" charset="0"/>
              <a:cs typeface="Arial" panose="020B0604020202020204" pitchFamily="34" charset="0"/>
            </a:endParaRPr>
          </a:p>
          <a:p>
            <a:pPr marL="564515" lvl="1" indent="-564515" defTabSz="2031365">
              <a:buFont typeface="Wingdings" panose="05000000000000000000" pitchFamily="2" charset="2"/>
              <a:buChar char="Ø"/>
              <a:defRPr/>
            </a:pPr>
            <a:r>
              <a:rPr lang="en-US" altLang="en-US" sz="3195" dirty="0">
                <a:solidFill>
                  <a:srgbClr val="000000"/>
                </a:solidFill>
                <a:latin typeface="Arial" panose="020B0604020202020204" pitchFamily="34" charset="0"/>
                <a:cs typeface="Arial" panose="020B0604020202020204" pitchFamily="34" charset="0"/>
              </a:rPr>
              <a:t>Ideally you want to keep it very readable: this is not your paper, it i</a:t>
            </a:r>
            <a:r>
              <a:rPr lang="en-US" altLang="ja-JP" sz="3195" dirty="0">
                <a:solidFill>
                  <a:srgbClr val="000000"/>
                </a:solidFill>
                <a:latin typeface="Arial" panose="020B0604020202020204" pitchFamily="34" charset="0"/>
                <a:cs typeface="Arial" panose="020B0604020202020204" pitchFamily="34" charset="0"/>
              </a:rPr>
              <a:t>s a poster. 32pt here is good for most text:</a:t>
            </a:r>
            <a:endParaRPr lang="en-US" altLang="ja-JP" sz="3195" dirty="0">
              <a:solidFill>
                <a:srgbClr val="000000"/>
              </a:solidFill>
              <a:latin typeface="Arial" panose="020B0604020202020204" pitchFamily="34" charset="0"/>
              <a:cs typeface="Arial" panose="020B0604020202020204" pitchFamily="34" charset="0"/>
            </a:endParaRPr>
          </a:p>
          <a:p>
            <a:pPr marL="1186180" lvl="2" indent="-474345" defTabSz="2031365">
              <a:defRPr/>
            </a:pPr>
            <a:r>
              <a:rPr lang="en-US" altLang="en-US" sz="2795" dirty="0">
                <a:solidFill>
                  <a:srgbClr val="000000"/>
                </a:solidFill>
                <a:latin typeface="Arial" panose="020B0604020202020204" pitchFamily="34" charset="0"/>
                <a:cs typeface="Arial" panose="020B0604020202020204" pitchFamily="34" charset="0"/>
              </a:rPr>
              <a:t>Sub-bullets are 28 here (56 final)</a:t>
            </a:r>
            <a:endParaRPr lang="en-US" altLang="en-US" sz="2795" dirty="0">
              <a:solidFill>
                <a:srgbClr val="000000"/>
              </a:solidFill>
              <a:latin typeface="Arial" panose="020B0604020202020204" pitchFamily="34" charset="0"/>
              <a:cs typeface="Arial" panose="020B0604020202020204" pitchFamily="34" charset="0"/>
            </a:endParaRPr>
          </a:p>
          <a:p>
            <a:pPr marL="972185" lvl="3" indent="-564515" defTabSz="2031365">
              <a:defRPr/>
            </a:pPr>
            <a:r>
              <a:rPr lang="en-US" altLang="en-US" sz="2400" dirty="0">
                <a:solidFill>
                  <a:srgbClr val="000000"/>
                </a:solidFill>
                <a:latin typeface="Arial" panose="020B0604020202020204" pitchFamily="34" charset="0"/>
                <a:cs typeface="Arial" panose="020B0604020202020204" pitchFamily="34" charset="0"/>
              </a:rPr>
              <a:t>Don</a:t>
            </a:r>
            <a:r>
              <a:rPr lang="ja-JP" altLang="en-US" sz="2400" dirty="0">
                <a:solidFill>
                  <a:srgbClr val="000000"/>
                </a:solidFill>
                <a:latin typeface="Arial" panose="020B0604020202020204" pitchFamily="34" charset="0"/>
                <a:cs typeface="Arial" panose="020B0604020202020204" pitchFamily="34" charset="0"/>
              </a:rPr>
              <a:t>’</a:t>
            </a:r>
            <a:r>
              <a:rPr lang="en-US" altLang="ja-JP" sz="2400" dirty="0">
                <a:solidFill>
                  <a:srgbClr val="000000"/>
                </a:solidFill>
                <a:latin typeface="Arial" panose="020B0604020202020204" pitchFamily="34" charset="0"/>
                <a:cs typeface="Arial" panose="020B0604020202020204" pitchFamily="34" charset="0"/>
              </a:rPr>
              <a:t>t use smaller than 24pt in this template </a:t>
            </a:r>
            <a:endParaRPr lang="en-US" altLang="ja-JP" sz="2400" dirty="0">
              <a:solidFill>
                <a:srgbClr val="000000"/>
              </a:solidFill>
              <a:latin typeface="Arial" panose="020B0604020202020204" pitchFamily="34" charset="0"/>
              <a:cs typeface="Arial" panose="020B0604020202020204" pitchFamily="34" charset="0"/>
            </a:endParaRPr>
          </a:p>
          <a:p>
            <a:pPr marL="972185" lvl="3" indent="-564515" defTabSz="2031365">
              <a:defRPr/>
            </a:pPr>
            <a:r>
              <a:rPr lang="en-US" altLang="en-US" sz="2400" dirty="0">
                <a:solidFill>
                  <a:srgbClr val="000000"/>
                </a:solidFill>
                <a:latin typeface="Arial" panose="020B0604020202020204" pitchFamily="34" charset="0"/>
                <a:cs typeface="Arial" panose="020B0604020202020204" pitchFamily="34" charset="0"/>
              </a:rPr>
              <a:t>Insert plenty of graphics and any math you need</a:t>
            </a:r>
            <a:endParaRPr lang="en-US" altLang="en-US" sz="2400" dirty="0">
              <a:solidFill>
                <a:srgbClr val="000000"/>
              </a:solidFill>
              <a:latin typeface="Arial" panose="020B0604020202020204" pitchFamily="34" charset="0"/>
              <a:cs typeface="Arial" panose="020B0604020202020204" pitchFamily="34" charset="0"/>
            </a:endParaRPr>
          </a:p>
          <a:p>
            <a:pPr marL="972185" lvl="3" indent="-564515" defTabSz="2031365">
              <a:buNone/>
              <a:defRPr/>
            </a:pPr>
            <a:endParaRPr lang="en-US" altLang="en-US" sz="1800" dirty="0">
              <a:solidFill>
                <a:srgbClr val="000000"/>
              </a:solidFill>
              <a:latin typeface="Arial" panose="020B0604020202020204" pitchFamily="34" charset="0"/>
              <a:cs typeface="Arial" panose="020B0604020202020204" pitchFamily="34" charset="0"/>
            </a:endParaRPr>
          </a:p>
          <a:p>
            <a:pPr marL="564515" lvl="1" indent="-564515" defTabSz="2031365">
              <a:buFont typeface="Wingdings" panose="05000000000000000000" pitchFamily="2" charset="2"/>
              <a:buChar char="Ø"/>
              <a:defRPr/>
            </a:pPr>
            <a:r>
              <a:rPr lang="en-US" altLang="en-US" sz="3195" dirty="0">
                <a:solidFill>
                  <a:srgbClr val="000000"/>
                </a:solidFill>
                <a:latin typeface="Arial" panose="020B0604020202020204" pitchFamily="34" charset="0"/>
                <a:cs typeface="Arial" panose="020B0604020202020204" pitchFamily="34" charset="0"/>
              </a:rPr>
              <a:t>When inserting graphics or equations, keep the resolution high. If you can see blocking artifacts at 400% magnification in PowerPoint, consider finding better graphics. This is an example of BAD/LOW RES GRAPHICS</a:t>
            </a:r>
            <a:endParaRPr lang="en-US" altLang="en-US" sz="3195" dirty="0">
              <a:solidFill>
                <a:srgbClr val="000000"/>
              </a:solidFill>
              <a:latin typeface="Arial" panose="020B0604020202020204" pitchFamily="34" charset="0"/>
              <a:cs typeface="Arial" panose="020B0604020202020204" pitchFamily="34" charset="0"/>
            </a:endParaRPr>
          </a:p>
          <a:p>
            <a:pPr marL="972185" lvl="3" indent="-564515" defTabSz="2031365">
              <a:buFont typeface="Wingdings" panose="05000000000000000000" pitchFamily="2" charset="2"/>
              <a:buChar char="Ø"/>
              <a:defRPr/>
            </a:pPr>
            <a:endParaRPr lang="en-US" altLang="en-US" sz="2400" dirty="0">
              <a:solidFill>
                <a:srgbClr val="000000"/>
              </a:solidFill>
              <a:latin typeface="Arial" panose="020B0604020202020204" pitchFamily="34" charset="0"/>
              <a:cs typeface="Arial" panose="020B0604020202020204" pitchFamily="34" charset="0"/>
            </a:endParaRPr>
          </a:p>
          <a:p>
            <a:pPr marL="972185" lvl="3" indent="-564515" defTabSz="2031365">
              <a:buFont typeface="Wingdings" panose="05000000000000000000" pitchFamily="2" charset="2"/>
              <a:buChar char="Ø"/>
              <a:defRPr/>
            </a:pPr>
            <a:endParaRPr lang="en-US" altLang="en-US" sz="2400" dirty="0">
              <a:solidFill>
                <a:srgbClr val="000000"/>
              </a:solidFill>
              <a:latin typeface="Arial" panose="020B0604020202020204" pitchFamily="34" charset="0"/>
              <a:cs typeface="Arial" panose="020B0604020202020204" pitchFamily="34" charset="0"/>
            </a:endParaRPr>
          </a:p>
          <a:p>
            <a:pPr marL="972185" lvl="3" indent="-564515" defTabSz="2031365">
              <a:buFont typeface="Wingdings" panose="05000000000000000000" pitchFamily="2" charset="2"/>
              <a:buChar char="Ø"/>
              <a:defRPr/>
            </a:pPr>
            <a:endParaRPr lang="en-US" altLang="en-US" sz="2400" dirty="0">
              <a:solidFill>
                <a:srgbClr val="000000"/>
              </a:solidFill>
              <a:latin typeface="Arial" panose="020B0604020202020204" pitchFamily="34" charset="0"/>
              <a:cs typeface="Arial" panose="020B0604020202020204" pitchFamily="34" charset="0"/>
            </a:endParaRPr>
          </a:p>
          <a:p>
            <a:pPr marL="972185" lvl="3" indent="-564515" defTabSz="2031365">
              <a:buFont typeface="Wingdings" panose="05000000000000000000" pitchFamily="2" charset="2"/>
              <a:buChar char="Ø"/>
              <a:defRPr/>
            </a:pPr>
            <a:endParaRPr lang="en-US" altLang="en-US" sz="2400" dirty="0">
              <a:solidFill>
                <a:srgbClr val="000000"/>
              </a:solidFill>
              <a:latin typeface="Arial" panose="020B0604020202020204" pitchFamily="34" charset="0"/>
              <a:cs typeface="Arial" panose="020B0604020202020204" pitchFamily="34" charset="0"/>
            </a:endParaRPr>
          </a:p>
          <a:p>
            <a:pPr marL="972185" lvl="3" indent="-564515" defTabSz="2031365">
              <a:buFont typeface="Wingdings" panose="05000000000000000000" pitchFamily="2" charset="2"/>
              <a:buChar char="Ø"/>
              <a:defRPr/>
            </a:pPr>
            <a:endParaRPr lang="en-US" altLang="en-US" sz="2400" dirty="0">
              <a:solidFill>
                <a:srgbClr val="000000"/>
              </a:solidFill>
              <a:latin typeface="Arial" panose="020B0604020202020204" pitchFamily="34" charset="0"/>
              <a:cs typeface="Arial" panose="020B0604020202020204" pitchFamily="34" charset="0"/>
            </a:endParaRPr>
          </a:p>
          <a:p>
            <a:pPr marL="564515" lvl="1" indent="-564515" defTabSz="2031365">
              <a:buFont typeface="Wingdings" panose="05000000000000000000" pitchFamily="2" charset="2"/>
              <a:buChar char="Ø"/>
              <a:defRPr/>
            </a:pPr>
            <a:r>
              <a:rPr lang="en-US" altLang="en-US" sz="3195" dirty="0">
                <a:solidFill>
                  <a:srgbClr val="000000"/>
                </a:solidFill>
                <a:latin typeface="Arial" panose="020B0604020202020204" pitchFamily="34" charset="0"/>
                <a:cs typeface="Arial" panose="020B0604020202020204" pitchFamily="34" charset="0"/>
              </a:rPr>
              <a:t>Leave enough margin for pushpin and remember many big plotters cannot get within .5</a:t>
            </a:r>
            <a:r>
              <a:rPr lang="ja-JP" altLang="en-US" sz="3195" dirty="0">
                <a:solidFill>
                  <a:srgbClr val="000000"/>
                </a:solidFill>
                <a:latin typeface="Arial" panose="020B0604020202020204" pitchFamily="34" charset="0"/>
                <a:cs typeface="Arial" panose="020B0604020202020204" pitchFamily="34" charset="0"/>
              </a:rPr>
              <a:t>”</a:t>
            </a:r>
            <a:r>
              <a:rPr lang="en-US" altLang="ja-JP" sz="3195" dirty="0">
                <a:solidFill>
                  <a:srgbClr val="000000"/>
                </a:solidFill>
                <a:latin typeface="Arial" panose="020B0604020202020204" pitchFamily="34" charset="0"/>
                <a:cs typeface="Arial" panose="020B0604020202020204" pitchFamily="34" charset="0"/>
              </a:rPr>
              <a:t> of the actual paper edge. </a:t>
            </a:r>
            <a:endParaRPr lang="en-US" altLang="ja-JP" sz="3195" dirty="0">
              <a:solidFill>
                <a:srgbClr val="000000"/>
              </a:solidFill>
              <a:latin typeface="Arial" panose="020B0604020202020204" pitchFamily="34" charset="0"/>
              <a:cs typeface="Arial" panose="020B0604020202020204" pitchFamily="34" charset="0"/>
            </a:endParaRPr>
          </a:p>
          <a:p>
            <a:pPr marL="972185" lvl="3" indent="-564515" defTabSz="2031365">
              <a:buFont typeface="Wingdings" panose="05000000000000000000" pitchFamily="2" charset="2"/>
              <a:buChar char="Ø"/>
              <a:defRPr/>
            </a:pPr>
            <a:endParaRPr lang="en-US" altLang="en-US" sz="2400" dirty="0">
              <a:solidFill>
                <a:srgbClr val="000000"/>
              </a:solidFill>
              <a:latin typeface="Arial" panose="020B0604020202020204" pitchFamily="34" charset="0"/>
              <a:cs typeface="Arial" panose="020B0604020202020204" pitchFamily="34" charset="0"/>
            </a:endParaRPr>
          </a:p>
          <a:p>
            <a:pPr marL="564515" lvl="1" indent="-564515" defTabSz="2031365">
              <a:buFont typeface="Wingdings" panose="05000000000000000000" pitchFamily="2" charset="2"/>
              <a:buChar char="Ø"/>
              <a:defRPr/>
            </a:pPr>
            <a:r>
              <a:rPr lang="en-US" altLang="en-US" sz="3195" dirty="0">
                <a:solidFill>
                  <a:srgbClr val="000000"/>
                </a:solidFill>
                <a:latin typeface="Arial" panose="020B0604020202020204" pitchFamily="34" charset="0"/>
                <a:cs typeface="Arial" panose="020B0604020202020204" pitchFamily="34" charset="0"/>
              </a:rPr>
              <a:t>You are free to use colored backgrounds and such but they generally reduce readability. </a:t>
            </a:r>
            <a:endParaRPr lang="en-US" altLang="en-US" sz="3195" dirty="0">
              <a:solidFill>
                <a:srgbClr val="000000"/>
              </a:solidFill>
              <a:latin typeface="Arial" panose="020B0604020202020204" pitchFamily="34" charset="0"/>
              <a:cs typeface="Arial" panose="020B0604020202020204" pitchFamily="34" charset="0"/>
            </a:endParaRPr>
          </a:p>
          <a:p>
            <a:pPr marL="972185" lvl="3" indent="-564515" defTabSz="2031365">
              <a:buFont typeface="Wingdings" panose="05000000000000000000" pitchFamily="2" charset="2"/>
              <a:buChar char="Ø"/>
              <a:defRPr/>
            </a:pPr>
            <a:endParaRPr lang="en-US" altLang="en-US" sz="2400" dirty="0">
              <a:solidFill>
                <a:srgbClr val="000000"/>
              </a:solidFill>
              <a:latin typeface="Arial" panose="020B0604020202020204" pitchFamily="34" charset="0"/>
              <a:cs typeface="Arial" panose="020B0604020202020204" pitchFamily="34" charset="0"/>
            </a:endParaRPr>
          </a:p>
          <a:p>
            <a:pPr marL="564515" lvl="1" indent="-564515" defTabSz="2031365">
              <a:buFont typeface="Wingdings" panose="05000000000000000000" pitchFamily="2" charset="2"/>
              <a:buChar char="Ø"/>
              <a:defRPr/>
            </a:pPr>
            <a:r>
              <a:rPr lang="en-US" altLang="en-US" sz="3195" dirty="0">
                <a:solidFill>
                  <a:srgbClr val="000000"/>
                </a:solidFill>
                <a:latin typeface="Arial" panose="020B0604020202020204" pitchFamily="34" charset="0"/>
                <a:cs typeface="Arial" panose="020B0604020202020204" pitchFamily="34" charset="0"/>
              </a:rPr>
              <a:t>You are free to use what ever fonts you like.</a:t>
            </a:r>
            <a:endParaRPr lang="en-US" altLang="en-US" sz="3195" dirty="0">
              <a:solidFill>
                <a:srgbClr val="000000"/>
              </a:solidFill>
              <a:latin typeface="Arial" panose="020B0604020202020204" pitchFamily="34" charset="0"/>
              <a:cs typeface="Arial" panose="020B0604020202020204" pitchFamily="34" charset="0"/>
            </a:endParaRPr>
          </a:p>
          <a:p>
            <a:pPr marL="1186180" lvl="2" indent="-474345" defTabSz="2031365">
              <a:defRPr/>
            </a:pPr>
            <a:r>
              <a:rPr lang="en-US" altLang="en-US" sz="2795" dirty="0">
                <a:solidFill>
                  <a:srgbClr val="000000"/>
                </a:solidFill>
                <a:latin typeface="Arial" panose="020B0604020202020204" pitchFamily="34" charset="0"/>
                <a:cs typeface="Arial" panose="020B0604020202020204" pitchFamily="34" charset="0"/>
              </a:rPr>
              <a:t>San Serif fonts like Arial are more readable from a distance, </a:t>
            </a:r>
            <a:endParaRPr lang="en-US" altLang="en-US" sz="2795" dirty="0">
              <a:solidFill>
                <a:srgbClr val="000000"/>
              </a:solidFill>
              <a:latin typeface="Arial" panose="020B0604020202020204" pitchFamily="34" charset="0"/>
              <a:cs typeface="Arial" panose="020B0604020202020204" pitchFamily="34" charset="0"/>
            </a:endParaRPr>
          </a:p>
          <a:p>
            <a:pPr marL="1186180" lvl="2" indent="-474345" defTabSz="2031365">
              <a:defRPr/>
            </a:pPr>
            <a:r>
              <a:rPr lang="en-US" altLang="en-US" sz="2795" dirty="0">
                <a:solidFill>
                  <a:srgbClr val="000000"/>
                </a:solidFill>
                <a:latin typeface="Times" panose="02020603050405020304" pitchFamily="18" charset="0"/>
                <a:cs typeface="Arial" panose="020B0604020202020204" pitchFamily="34" charset="0"/>
              </a:rPr>
              <a:t>Serif fonts like times may look more consistent with your mathematics</a:t>
            </a:r>
            <a:endParaRPr lang="en-US" altLang="en-US" sz="2795" dirty="0">
              <a:solidFill>
                <a:srgbClr val="000000"/>
              </a:solidFill>
              <a:latin typeface="Times" panose="02020603050405020304" pitchFamily="18" charset="0"/>
              <a:cs typeface="Arial" panose="020B0604020202020204" pitchFamily="34" charset="0"/>
            </a:endParaRPr>
          </a:p>
        </p:txBody>
      </p:sp>
      <p:pic>
        <p:nvPicPr>
          <p:cNvPr id="10" name="Picture 17"/>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bwMode="auto">
          <a:xfrm>
            <a:off x="4832985" y="15418435"/>
            <a:ext cx="7018020" cy="2158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Content Placeholder 15"/>
          <p:cNvSpPr txBox="1"/>
          <p:nvPr/>
        </p:nvSpPr>
        <p:spPr>
          <a:xfrm>
            <a:off x="1042715" y="24977502"/>
            <a:ext cx="13403039" cy="7975774"/>
          </a:xfrm>
          <a:prstGeom prst="rect">
            <a:avLst/>
          </a:prstGeom>
        </p:spPr>
        <p:txBody>
          <a:bodyPr vert="horz" lIns="426278" tIns="213138" rIns="426278" bIns="213138" rtlCol="0" anchor="ctr"/>
          <a:lstStyle>
            <a:defPPr>
              <a:defRPr lang="en-US"/>
            </a:defPPr>
            <a:lvl1pPr marL="0" algn="l" defTabSz="2133600" rtl="0" eaLnBrk="1" latinLnBrk="0" hangingPunct="1">
              <a:defRPr sz="5500" kern="1200">
                <a:solidFill>
                  <a:schemeClr val="tx1">
                    <a:tint val="75000"/>
                  </a:schemeClr>
                </a:solidFill>
                <a:latin typeface="+mn-lt"/>
                <a:ea typeface="+mn-ea"/>
                <a:cs typeface="+mn-cs"/>
              </a:defRPr>
            </a:lvl1pPr>
            <a:lvl2pPr marL="2133600" algn="l" defTabSz="2133600" rtl="0" eaLnBrk="1" latinLnBrk="0" hangingPunct="1">
              <a:defRPr sz="8300" kern="1200">
                <a:solidFill>
                  <a:schemeClr val="tx1"/>
                </a:solidFill>
                <a:latin typeface="+mn-lt"/>
                <a:ea typeface="+mn-ea"/>
                <a:cs typeface="+mn-cs"/>
              </a:defRPr>
            </a:lvl2pPr>
            <a:lvl3pPr marL="4266565" algn="l" defTabSz="2133600" rtl="0" eaLnBrk="1" latinLnBrk="0" hangingPunct="1">
              <a:defRPr sz="8300" kern="1200">
                <a:solidFill>
                  <a:schemeClr val="tx1"/>
                </a:solidFill>
                <a:latin typeface="+mn-lt"/>
                <a:ea typeface="+mn-ea"/>
                <a:cs typeface="+mn-cs"/>
              </a:defRPr>
            </a:lvl3pPr>
            <a:lvl4pPr marL="6400165" algn="l" defTabSz="2133600" rtl="0" eaLnBrk="1" latinLnBrk="0" hangingPunct="1">
              <a:defRPr sz="8300" kern="1200">
                <a:solidFill>
                  <a:schemeClr val="tx1"/>
                </a:solidFill>
                <a:latin typeface="+mn-lt"/>
                <a:ea typeface="+mn-ea"/>
                <a:cs typeface="+mn-cs"/>
              </a:defRPr>
            </a:lvl4pPr>
            <a:lvl5pPr marL="8533765" algn="l" defTabSz="2133600" rtl="0" eaLnBrk="1" latinLnBrk="0" hangingPunct="1">
              <a:defRPr sz="8300" kern="1200">
                <a:solidFill>
                  <a:schemeClr val="tx1"/>
                </a:solidFill>
                <a:latin typeface="+mn-lt"/>
                <a:ea typeface="+mn-ea"/>
                <a:cs typeface="+mn-cs"/>
              </a:defRPr>
            </a:lvl5pPr>
            <a:lvl6pPr marL="10667365" algn="l" defTabSz="2133600" rtl="0" eaLnBrk="1" latinLnBrk="0" hangingPunct="1">
              <a:defRPr sz="8300" kern="1200">
                <a:solidFill>
                  <a:schemeClr val="tx1"/>
                </a:solidFill>
                <a:latin typeface="+mn-lt"/>
                <a:ea typeface="+mn-ea"/>
                <a:cs typeface="+mn-cs"/>
              </a:defRPr>
            </a:lvl6pPr>
            <a:lvl7pPr marL="12800330" algn="l" defTabSz="2133600" rtl="0" eaLnBrk="1" latinLnBrk="0" hangingPunct="1">
              <a:defRPr sz="8300" kern="1200">
                <a:solidFill>
                  <a:schemeClr val="tx1"/>
                </a:solidFill>
                <a:latin typeface="+mn-lt"/>
                <a:ea typeface="+mn-ea"/>
                <a:cs typeface="+mn-cs"/>
              </a:defRPr>
            </a:lvl7pPr>
            <a:lvl8pPr marL="14933930" algn="l" defTabSz="2133600" rtl="0" eaLnBrk="1" latinLnBrk="0" hangingPunct="1">
              <a:defRPr sz="8300" kern="1200">
                <a:solidFill>
                  <a:schemeClr val="tx1"/>
                </a:solidFill>
                <a:latin typeface="+mn-lt"/>
                <a:ea typeface="+mn-ea"/>
                <a:cs typeface="+mn-cs"/>
              </a:defRPr>
            </a:lvl8pPr>
            <a:lvl9pPr marL="17067530" algn="l" defTabSz="2133600" rtl="0" eaLnBrk="1" latinLnBrk="0" hangingPunct="1">
              <a:defRPr sz="8300" kern="1200">
                <a:solidFill>
                  <a:schemeClr val="tx1"/>
                </a:solidFill>
                <a:latin typeface="+mn-lt"/>
                <a:ea typeface="+mn-ea"/>
                <a:cs typeface="+mn-cs"/>
              </a:defRPr>
            </a:lvl9pPr>
          </a:lstStyle>
          <a:p>
            <a:pPr marL="564515" indent="-564515" defTabSz="2031365">
              <a:defRPr/>
            </a:pPr>
            <a:r>
              <a:rPr lang="en-US" altLang="en-US" sz="3995" b="1" dirty="0">
                <a:solidFill>
                  <a:srgbClr val="0070C0"/>
                </a:solidFill>
                <a:effectLst>
                  <a:outerShdw blurRad="38100" dist="38100" dir="2700000" algn="tl">
                    <a:srgbClr val="C0C0C0"/>
                  </a:outerShdw>
                </a:effectLst>
                <a:latin typeface="Arial" panose="020B0604020202020204" pitchFamily="34" charset="0"/>
                <a:cs typeface="Arial" panose="020B0604020202020204" pitchFamily="34" charset="0"/>
              </a:rPr>
              <a:t>Section 2 (layout):</a:t>
            </a:r>
            <a:endParaRPr lang="en-US" altLang="en-US" sz="3995" b="1" dirty="0">
              <a:solidFill>
                <a:srgbClr val="0070C0"/>
              </a:solidFill>
              <a:effectLst>
                <a:outerShdw blurRad="38100" dist="38100" dir="2700000" algn="tl">
                  <a:srgbClr val="C0C0C0"/>
                </a:outerShdw>
              </a:effectLst>
              <a:latin typeface="Arial" panose="020B0604020202020204" pitchFamily="34" charset="0"/>
              <a:cs typeface="Arial" panose="020B0604020202020204" pitchFamily="34" charset="0"/>
            </a:endParaRPr>
          </a:p>
          <a:p>
            <a:pPr marL="564515" lvl="1" indent="-564515" defTabSz="2031365">
              <a:buFont typeface="Wingdings" panose="05000000000000000000" pitchFamily="2" charset="2"/>
              <a:buChar char="Ø"/>
              <a:defRPr/>
            </a:pPr>
            <a:endParaRPr lang="en-US" altLang="en-US" sz="3195" dirty="0">
              <a:solidFill>
                <a:srgbClr val="000000"/>
              </a:solidFill>
              <a:latin typeface="Arial" panose="020B0604020202020204" pitchFamily="34" charset="0"/>
              <a:cs typeface="Arial" panose="020B0604020202020204" pitchFamily="34" charset="0"/>
            </a:endParaRPr>
          </a:p>
          <a:p>
            <a:pPr marL="564515" lvl="1" indent="-564515" defTabSz="2031365">
              <a:buFont typeface="Wingdings" panose="05000000000000000000" pitchFamily="2" charset="2"/>
              <a:buChar char="Ø"/>
              <a:defRPr/>
            </a:pPr>
            <a:r>
              <a:rPr lang="en-US" altLang="en-US" sz="3195" dirty="0">
                <a:solidFill>
                  <a:srgbClr val="000000"/>
                </a:solidFill>
                <a:latin typeface="Arial" panose="020B0604020202020204" pitchFamily="34" charset="0"/>
                <a:cs typeface="Arial" panose="020B0604020202020204" pitchFamily="34" charset="0"/>
              </a:rPr>
              <a:t>The poster should use photos, figures, and tables to tell the story of the study. For clarity, present the information in a sequence that is easy to follow. </a:t>
            </a:r>
            <a:endParaRPr lang="en-US" altLang="en-US" sz="3195" dirty="0">
              <a:solidFill>
                <a:srgbClr val="000000"/>
              </a:solidFill>
              <a:latin typeface="Arial" panose="020B0604020202020204" pitchFamily="34" charset="0"/>
              <a:cs typeface="Arial" panose="020B0604020202020204" pitchFamily="34" charset="0"/>
            </a:endParaRPr>
          </a:p>
          <a:p>
            <a:pPr marL="564515" lvl="1" indent="-564515" defTabSz="2031365">
              <a:buFont typeface="Wingdings" panose="05000000000000000000" pitchFamily="2" charset="2"/>
              <a:buChar char="Ø"/>
              <a:defRPr/>
            </a:pPr>
            <a:endParaRPr lang="en-US" altLang="en-US" sz="3195" dirty="0">
              <a:solidFill>
                <a:srgbClr val="000000"/>
              </a:solidFill>
              <a:latin typeface="Arial" panose="020B0604020202020204" pitchFamily="34" charset="0"/>
              <a:cs typeface="Arial" panose="020B0604020202020204" pitchFamily="34" charset="0"/>
            </a:endParaRPr>
          </a:p>
          <a:p>
            <a:pPr marL="564515" lvl="1" indent="-564515" defTabSz="2031365">
              <a:buFont typeface="Wingdings" panose="05000000000000000000" pitchFamily="2" charset="2"/>
              <a:buChar char="Ø"/>
              <a:defRPr/>
            </a:pPr>
            <a:r>
              <a:rPr lang="en-US" altLang="en-US" sz="3195" dirty="0">
                <a:solidFill>
                  <a:srgbClr val="000000"/>
                </a:solidFill>
                <a:latin typeface="Arial" panose="020B0604020202020204" pitchFamily="34" charset="0"/>
                <a:cs typeface="Arial" panose="020B0604020202020204" pitchFamily="34" charset="0"/>
              </a:rPr>
              <a:t>There is often way too much text in a poster  - there definitely is in this template! Posters primarily are visual presentations; the text should support the graphics. Look critically at the layout. Some poster 'experts' suggest that if there is about 20-25% text, 40-45% graphics and 30-40% empty space, you are doing well.</a:t>
            </a:r>
            <a:endParaRPr lang="en-US" altLang="en-US" sz="3195" dirty="0">
              <a:solidFill>
                <a:srgbClr val="000000"/>
              </a:solidFill>
              <a:latin typeface="Arial" panose="020B0604020202020204" pitchFamily="34" charset="0"/>
              <a:cs typeface="Arial" panose="020B0604020202020204" pitchFamily="34" charset="0"/>
            </a:endParaRPr>
          </a:p>
          <a:p>
            <a:pPr marL="564515" indent="-564515" defTabSz="2031365">
              <a:defRPr/>
            </a:pPr>
            <a:endParaRPr lang="en-US" altLang="en-US" sz="5395" dirty="0">
              <a:latin typeface="Arial" panose="020B0604020202020204" pitchFamily="34" charset="0"/>
              <a:cs typeface="Arial" panose="020B0604020202020204" pitchFamily="34" charset="0"/>
            </a:endParaRPr>
          </a:p>
        </p:txBody>
      </p:sp>
      <p:pic>
        <p:nvPicPr>
          <p:cNvPr id="13" name="Picture 10"/>
          <p:cNvPicPr>
            <a:picLocks noChangeAspect="1"/>
          </p:cNvPicPr>
          <p:nvPr/>
        </p:nvPicPr>
        <p:blipFill>
          <a:blip r:embed="rId2">
            <a:extLst>
              <a:ext uri="{28A0092B-C50C-407E-A947-70E740481C1C}">
                <a14:useLocalDpi xmlns:a14="http://schemas.microsoft.com/office/drawing/2010/main" val="0"/>
              </a:ext>
            </a:extLst>
          </a:blip>
          <a:srcRect l="7201" t="5240" r="7201" b="11501"/>
          <a:stretch>
            <a:fillRect/>
          </a:stretch>
        </p:blipFill>
        <p:spPr bwMode="auto">
          <a:xfrm>
            <a:off x="1139882" y="33399797"/>
            <a:ext cx="13208703" cy="7079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Content Placeholder 16"/>
          <p:cNvSpPr txBox="1"/>
          <p:nvPr/>
        </p:nvSpPr>
        <p:spPr>
          <a:xfrm>
            <a:off x="16137983" y="8458823"/>
            <a:ext cx="13403038" cy="8712529"/>
          </a:xfrm>
          <a:prstGeom prst="rect">
            <a:avLst/>
          </a:prstGeom>
        </p:spPr>
        <p:txBody>
          <a:bodyPr vert="horz" lIns="426278" tIns="213138" rIns="426278" bIns="213138" rtlCol="0" anchor="ctr"/>
          <a:lstStyle>
            <a:defPPr>
              <a:defRPr lang="en-US"/>
            </a:defPPr>
            <a:lvl1pPr marL="0" algn="ctr" defTabSz="2133600" rtl="0" eaLnBrk="1" latinLnBrk="0" hangingPunct="1">
              <a:defRPr sz="5500" kern="1200">
                <a:solidFill>
                  <a:schemeClr val="tx1">
                    <a:tint val="75000"/>
                  </a:schemeClr>
                </a:solidFill>
                <a:latin typeface="+mn-lt"/>
                <a:ea typeface="+mn-ea"/>
                <a:cs typeface="+mn-cs"/>
              </a:defRPr>
            </a:lvl1pPr>
            <a:lvl2pPr marL="2133600" algn="l" defTabSz="2133600" rtl="0" eaLnBrk="1" latinLnBrk="0" hangingPunct="1">
              <a:defRPr sz="8300" kern="1200">
                <a:solidFill>
                  <a:schemeClr val="tx1"/>
                </a:solidFill>
                <a:latin typeface="+mn-lt"/>
                <a:ea typeface="+mn-ea"/>
                <a:cs typeface="+mn-cs"/>
              </a:defRPr>
            </a:lvl2pPr>
            <a:lvl3pPr marL="4266565" algn="l" defTabSz="2133600" rtl="0" eaLnBrk="1" latinLnBrk="0" hangingPunct="1">
              <a:defRPr sz="8300" kern="1200">
                <a:solidFill>
                  <a:schemeClr val="tx1"/>
                </a:solidFill>
                <a:latin typeface="+mn-lt"/>
                <a:ea typeface="+mn-ea"/>
                <a:cs typeface="+mn-cs"/>
              </a:defRPr>
            </a:lvl3pPr>
            <a:lvl4pPr marL="6400165" algn="l" defTabSz="2133600" rtl="0" eaLnBrk="1" latinLnBrk="0" hangingPunct="1">
              <a:defRPr sz="8300" kern="1200">
                <a:solidFill>
                  <a:schemeClr val="tx1"/>
                </a:solidFill>
                <a:latin typeface="+mn-lt"/>
                <a:ea typeface="+mn-ea"/>
                <a:cs typeface="+mn-cs"/>
              </a:defRPr>
            </a:lvl4pPr>
            <a:lvl5pPr marL="8533765" algn="l" defTabSz="2133600" rtl="0" eaLnBrk="1" latinLnBrk="0" hangingPunct="1">
              <a:defRPr sz="8300" kern="1200">
                <a:solidFill>
                  <a:schemeClr val="tx1"/>
                </a:solidFill>
                <a:latin typeface="+mn-lt"/>
                <a:ea typeface="+mn-ea"/>
                <a:cs typeface="+mn-cs"/>
              </a:defRPr>
            </a:lvl5pPr>
            <a:lvl6pPr marL="10667365" algn="l" defTabSz="2133600" rtl="0" eaLnBrk="1" latinLnBrk="0" hangingPunct="1">
              <a:defRPr sz="8300" kern="1200">
                <a:solidFill>
                  <a:schemeClr val="tx1"/>
                </a:solidFill>
                <a:latin typeface="+mn-lt"/>
                <a:ea typeface="+mn-ea"/>
                <a:cs typeface="+mn-cs"/>
              </a:defRPr>
            </a:lvl6pPr>
            <a:lvl7pPr marL="12800330" algn="l" defTabSz="2133600" rtl="0" eaLnBrk="1" latinLnBrk="0" hangingPunct="1">
              <a:defRPr sz="8300" kern="1200">
                <a:solidFill>
                  <a:schemeClr val="tx1"/>
                </a:solidFill>
                <a:latin typeface="+mn-lt"/>
                <a:ea typeface="+mn-ea"/>
                <a:cs typeface="+mn-cs"/>
              </a:defRPr>
            </a:lvl7pPr>
            <a:lvl8pPr marL="14933930" algn="l" defTabSz="2133600" rtl="0" eaLnBrk="1" latinLnBrk="0" hangingPunct="1">
              <a:defRPr sz="8300" kern="1200">
                <a:solidFill>
                  <a:schemeClr val="tx1"/>
                </a:solidFill>
                <a:latin typeface="+mn-lt"/>
                <a:ea typeface="+mn-ea"/>
                <a:cs typeface="+mn-cs"/>
              </a:defRPr>
            </a:lvl8pPr>
            <a:lvl9pPr marL="17067530" algn="l" defTabSz="2133600" rtl="0" eaLnBrk="1" latinLnBrk="0" hangingPunct="1">
              <a:defRPr sz="8300" kern="1200">
                <a:solidFill>
                  <a:schemeClr val="tx1"/>
                </a:solidFill>
                <a:latin typeface="+mn-lt"/>
                <a:ea typeface="+mn-ea"/>
                <a:cs typeface="+mn-cs"/>
              </a:defRPr>
            </a:lvl9pPr>
          </a:lstStyle>
          <a:p>
            <a:pPr marL="564515" indent="-564515" algn="l" defTabSz="2031365">
              <a:lnSpc>
                <a:spcPct val="80000"/>
              </a:lnSpc>
              <a:defRPr/>
            </a:pPr>
            <a:r>
              <a:rPr lang="en-US" altLang="en-US" sz="3995" b="1" dirty="0">
                <a:solidFill>
                  <a:srgbClr val="0070C0"/>
                </a:solidFill>
                <a:effectLst>
                  <a:outerShdw blurRad="38100" dist="38100" dir="2700000" algn="tl">
                    <a:srgbClr val="C0C0C0"/>
                  </a:outerShdw>
                </a:effectLst>
                <a:latin typeface="Arial" panose="020B0604020202020204" pitchFamily="34" charset="0"/>
                <a:cs typeface="Arial" panose="020B0604020202020204" pitchFamily="34" charset="0"/>
              </a:rPr>
              <a:t>Section 3:</a:t>
            </a:r>
            <a:endParaRPr lang="en-US" altLang="en-US" sz="3995" b="1" dirty="0">
              <a:solidFill>
                <a:srgbClr val="0070C0"/>
              </a:solidFill>
              <a:effectLst>
                <a:outerShdw blurRad="38100" dist="38100" dir="2700000" algn="tl">
                  <a:srgbClr val="C0C0C0"/>
                </a:outerShdw>
              </a:effectLst>
              <a:latin typeface="Arial" panose="020B0604020202020204" pitchFamily="34" charset="0"/>
              <a:cs typeface="Arial" panose="020B0604020202020204" pitchFamily="34" charset="0"/>
            </a:endParaRPr>
          </a:p>
          <a:p>
            <a:pPr marL="564515" lvl="1" indent="-564515" defTabSz="2031365">
              <a:buFont typeface="Wingdings" panose="05000000000000000000" pitchFamily="2" charset="2"/>
              <a:buChar char="Ø"/>
              <a:defRPr/>
            </a:pPr>
            <a:r>
              <a:rPr lang="en-US" altLang="en-US" sz="3195" dirty="0">
                <a:solidFill>
                  <a:srgbClr val="000000"/>
                </a:solidFill>
                <a:latin typeface="Arial" panose="020B0604020202020204" pitchFamily="34" charset="0"/>
                <a:cs typeface="Arial" panose="020B0604020202020204" pitchFamily="34" charset="0"/>
              </a:rPr>
              <a:t>Include more figures than are in the paper so you can talk to them.  Include things that are not in the paper and then encourage them to read the paper. Don</a:t>
            </a:r>
            <a:r>
              <a:rPr lang="ja-JP" altLang="en-US" sz="3195" dirty="0">
                <a:solidFill>
                  <a:srgbClr val="000000"/>
                </a:solidFill>
                <a:latin typeface="Arial" panose="020B0604020202020204" pitchFamily="34" charset="0"/>
                <a:cs typeface="Arial" panose="020B0604020202020204" pitchFamily="34" charset="0"/>
              </a:rPr>
              <a:t>’</a:t>
            </a:r>
            <a:r>
              <a:rPr lang="en-US" altLang="ja-JP" sz="3195" dirty="0">
                <a:solidFill>
                  <a:srgbClr val="000000"/>
                </a:solidFill>
                <a:latin typeface="Arial" panose="020B0604020202020204" pitchFamily="34" charset="0"/>
                <a:cs typeface="Arial" panose="020B0604020202020204" pitchFamily="34" charset="0"/>
              </a:rPr>
              <a:t>t try to just put all the paper here.   </a:t>
            </a:r>
            <a:endParaRPr lang="en-US" altLang="ja-JP" sz="3195" dirty="0">
              <a:solidFill>
                <a:srgbClr val="000000"/>
              </a:solidFill>
              <a:latin typeface="Arial" panose="020B0604020202020204" pitchFamily="34" charset="0"/>
              <a:cs typeface="Arial" panose="020B0604020202020204" pitchFamily="34" charset="0"/>
            </a:endParaRPr>
          </a:p>
          <a:p>
            <a:pPr marL="564515" lvl="1" indent="-564515" defTabSz="2031365">
              <a:defRPr/>
            </a:pPr>
            <a:endParaRPr lang="en-US" altLang="en-US" sz="3195" dirty="0">
              <a:solidFill>
                <a:srgbClr val="000000"/>
              </a:solidFill>
              <a:latin typeface="Arial" panose="020B0604020202020204" pitchFamily="34" charset="0"/>
              <a:cs typeface="Arial" panose="020B0604020202020204" pitchFamily="34" charset="0"/>
            </a:endParaRPr>
          </a:p>
          <a:p>
            <a:pPr marL="564515" lvl="1" indent="-564515" defTabSz="2031365">
              <a:buFont typeface="Wingdings" panose="05000000000000000000" pitchFamily="2" charset="2"/>
              <a:buChar char="Ø"/>
              <a:defRPr/>
            </a:pPr>
            <a:r>
              <a:rPr lang="en-US" altLang="en-US" sz="3195" dirty="0">
                <a:solidFill>
                  <a:srgbClr val="000000"/>
                </a:solidFill>
                <a:latin typeface="Arial" panose="020B0604020202020204" pitchFamily="34" charset="0"/>
                <a:cs typeface="Arial" panose="020B0604020202020204" pitchFamily="34" charset="0"/>
              </a:rPr>
              <a:t>If it looks like a cut/paste of the paper, people skip that poster since they can read the papers after the conference. Many people find it better to spend time talking with poster presenters that have more to offer than just redoing the paper content paper in big fonts. </a:t>
            </a:r>
            <a:endParaRPr lang="en-US" altLang="en-US" sz="3195" dirty="0">
              <a:solidFill>
                <a:srgbClr val="000000"/>
              </a:solidFill>
              <a:latin typeface="Arial" panose="020B0604020202020204" pitchFamily="34" charset="0"/>
              <a:cs typeface="Arial" panose="020B0604020202020204" pitchFamily="34" charset="0"/>
            </a:endParaRPr>
          </a:p>
          <a:p>
            <a:pPr marL="564515" lvl="1" indent="-564515" defTabSz="2031365">
              <a:buFont typeface="Wingdings" panose="05000000000000000000" pitchFamily="2" charset="2"/>
              <a:buChar char="Ø"/>
              <a:defRPr/>
            </a:pPr>
            <a:endParaRPr lang="en-US" altLang="en-US" sz="3195" dirty="0">
              <a:solidFill>
                <a:srgbClr val="000000"/>
              </a:solidFill>
              <a:latin typeface="Arial" panose="020B0604020202020204" pitchFamily="34" charset="0"/>
              <a:cs typeface="Arial" panose="020B0604020202020204" pitchFamily="34" charset="0"/>
            </a:endParaRPr>
          </a:p>
          <a:p>
            <a:pPr marL="564515" lvl="1" indent="-564515" defTabSz="2031365">
              <a:buFont typeface="Wingdings" panose="05000000000000000000" pitchFamily="2" charset="2"/>
              <a:buChar char="Ø"/>
              <a:defRPr/>
            </a:pPr>
            <a:r>
              <a:rPr lang="en-US" altLang="en-US" sz="3195" dirty="0">
                <a:solidFill>
                  <a:srgbClr val="000000"/>
                </a:solidFill>
                <a:latin typeface="Arial" panose="020B0604020202020204" pitchFamily="34" charset="0"/>
                <a:cs typeface="Arial" panose="020B0604020202020204" pitchFamily="34" charset="0"/>
              </a:rPr>
              <a:t>People will likely have already seen your posted video, so the poster can serve as a talking point for you.</a:t>
            </a:r>
            <a:endParaRPr lang="en-US" altLang="en-US" sz="3195" dirty="0">
              <a:solidFill>
                <a:srgbClr val="000000"/>
              </a:solidFill>
              <a:latin typeface="Arial" panose="020B0604020202020204" pitchFamily="34" charset="0"/>
              <a:cs typeface="Arial" panose="020B0604020202020204" pitchFamily="34" charset="0"/>
            </a:endParaRPr>
          </a:p>
          <a:p>
            <a:pPr marL="564515" lvl="1" indent="-564515" defTabSz="2031365">
              <a:buFont typeface="Wingdings" panose="05000000000000000000" pitchFamily="2" charset="2"/>
              <a:buChar char="Ø"/>
              <a:defRPr/>
            </a:pPr>
            <a:endParaRPr lang="en-US" altLang="en-US" sz="3195" dirty="0">
              <a:solidFill>
                <a:srgbClr val="000000"/>
              </a:solidFill>
              <a:latin typeface="Arial" panose="020B0604020202020204" pitchFamily="34" charset="0"/>
              <a:cs typeface="Arial" panose="020B0604020202020204" pitchFamily="34" charset="0"/>
            </a:endParaRPr>
          </a:p>
          <a:p>
            <a:pPr marL="564515" lvl="1" indent="-564515" defTabSz="2031365">
              <a:buFont typeface="Wingdings" panose="05000000000000000000" pitchFamily="2" charset="2"/>
              <a:buChar char="Ø"/>
              <a:defRPr/>
            </a:pPr>
            <a:endParaRPr lang="en-US" altLang="en-US" sz="3195" dirty="0">
              <a:solidFill>
                <a:srgbClr val="000000"/>
              </a:solidFill>
              <a:latin typeface="Arial" panose="020B0604020202020204" pitchFamily="34" charset="0"/>
              <a:cs typeface="Arial" panose="020B0604020202020204" pitchFamily="34" charset="0"/>
            </a:endParaRPr>
          </a:p>
          <a:p>
            <a:pPr marL="564515" indent="-564515" defTabSz="2031365">
              <a:defRPr/>
            </a:pPr>
            <a:endParaRPr lang="en-US" altLang="en-US" sz="5495" dirty="0">
              <a:latin typeface="Arial" panose="020B0604020202020204" pitchFamily="34" charset="0"/>
              <a:cs typeface="Arial" panose="020B0604020202020204" pitchFamily="34" charset="0"/>
            </a:endParaRPr>
          </a:p>
        </p:txBody>
      </p:sp>
      <p:sp>
        <p:nvSpPr>
          <p:cNvPr id="19" name="Content Placeholder 16"/>
          <p:cNvSpPr txBox="1"/>
          <p:nvPr/>
        </p:nvSpPr>
        <p:spPr bwMode="auto">
          <a:xfrm>
            <a:off x="16137984" y="25896570"/>
            <a:ext cx="13403038" cy="7503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94562" tIns="147281" rIns="294562" bIns="147281" numCol="1" anchor="t" anchorCtr="0" compatLnSpc="1">
            <a:normAutofit/>
          </a:bodyPr>
          <a:lstStyle>
            <a:lvl1pPr marL="410210" indent="-410210" algn="l" defTabSz="1471930" rtl="0" eaLnBrk="0" fontAlgn="base" hangingPunct="0">
              <a:spcBef>
                <a:spcPct val="20000"/>
              </a:spcBef>
              <a:spcAft>
                <a:spcPct val="0"/>
              </a:spcAft>
              <a:buFont typeface="Arial" panose="020B0604020202020204" pitchFamily="34" charset="0"/>
              <a:buNone/>
              <a:defRPr sz="2900" kern="1200">
                <a:solidFill>
                  <a:schemeClr val="tx1"/>
                </a:solidFill>
                <a:latin typeface="Arial" panose="020B0604020202020204"/>
                <a:ea typeface="MS PGothic" panose="020B0600070205080204" pitchFamily="34" charset="-128"/>
                <a:cs typeface="Arial" panose="020B0604020202020204"/>
              </a:defRPr>
            </a:lvl1pPr>
            <a:lvl2pPr marL="793115" indent="-655320" algn="l" defTabSz="1471930" rtl="0" eaLnBrk="0" fontAlgn="base" hangingPunct="0">
              <a:spcBef>
                <a:spcPct val="20000"/>
              </a:spcBef>
              <a:spcAft>
                <a:spcPct val="0"/>
              </a:spcAft>
              <a:buFont typeface="Wingdings" panose="05000000000000000000" pitchFamily="2" charset="2"/>
              <a:buChar char="Ø"/>
              <a:defRPr sz="2300" kern="1200">
                <a:solidFill>
                  <a:schemeClr val="tx1"/>
                </a:solidFill>
                <a:latin typeface="Arial" panose="020B0604020202020204"/>
                <a:ea typeface="MS PGothic" panose="020B0600070205080204" pitchFamily="34" charset="-128"/>
                <a:cs typeface="Arial" panose="020B0604020202020204"/>
              </a:defRPr>
            </a:lvl2pPr>
            <a:lvl3pPr marL="929640" indent="-546735" algn="l" defTabSz="1471930" rtl="0" eaLnBrk="0" fontAlgn="base" hangingPunct="0">
              <a:spcBef>
                <a:spcPct val="20000"/>
              </a:spcBef>
              <a:spcAft>
                <a:spcPct val="0"/>
              </a:spcAft>
              <a:buFont typeface="Arial" panose="020B0604020202020204" pitchFamily="34" charset="0"/>
              <a:buChar char="•"/>
              <a:defRPr sz="1900" kern="1200">
                <a:solidFill>
                  <a:schemeClr val="tx1"/>
                </a:solidFill>
                <a:latin typeface="Arial" panose="020B0604020202020204"/>
                <a:ea typeface="MS PGothic" panose="020B0600070205080204" pitchFamily="34" charset="-128"/>
                <a:cs typeface="Arial" panose="020B0604020202020204"/>
              </a:defRPr>
            </a:lvl3pPr>
            <a:lvl4pPr marL="1202055" indent="-655320" algn="l" defTabSz="1471930" rtl="0" eaLnBrk="0" fontAlgn="base" hangingPunct="0">
              <a:spcBef>
                <a:spcPct val="20000"/>
              </a:spcBef>
              <a:spcAft>
                <a:spcPct val="0"/>
              </a:spcAft>
              <a:buFont typeface="Arial" panose="020B0604020202020204" pitchFamily="34" charset="0"/>
              <a:buChar char="–"/>
              <a:defRPr sz="1600" kern="1200">
                <a:solidFill>
                  <a:schemeClr val="tx1"/>
                </a:solidFill>
                <a:latin typeface="Arial" panose="020B0604020202020204"/>
                <a:ea typeface="MS PGothic" panose="020B0600070205080204" pitchFamily="34" charset="-128"/>
                <a:cs typeface="Arial" panose="020B0604020202020204"/>
              </a:defRPr>
            </a:lvl4pPr>
            <a:lvl5pPr marL="1449070" indent="-1449070" algn="l" defTabSz="1471930" rtl="0" eaLnBrk="0" fontAlgn="base" hangingPunct="0">
              <a:spcBef>
                <a:spcPct val="20000"/>
              </a:spcBef>
              <a:spcAft>
                <a:spcPct val="0"/>
              </a:spcAft>
              <a:buFont typeface="Arial" panose="020B0604020202020204" pitchFamily="34" charset="0"/>
              <a:buChar char="»"/>
              <a:defRPr sz="2300" kern="1200">
                <a:solidFill>
                  <a:schemeClr val="tx1"/>
                </a:solidFill>
                <a:latin typeface="+mn-lt"/>
                <a:ea typeface="MS PGothic" panose="020B0600070205080204" pitchFamily="34" charset="-128"/>
                <a:cs typeface="+mn-cs"/>
              </a:defRPr>
            </a:lvl5pPr>
            <a:lvl6pPr marL="8108315" indent="-737235" algn="l" defTabSz="1474470" rtl="0" eaLnBrk="1" latinLnBrk="0" hangingPunct="1">
              <a:spcBef>
                <a:spcPct val="20000"/>
              </a:spcBef>
              <a:buFont typeface="Arial" panose="020B0604020202020204"/>
              <a:buChar char="•"/>
              <a:defRPr sz="5200" kern="1200">
                <a:solidFill>
                  <a:schemeClr val="tx1"/>
                </a:solidFill>
                <a:latin typeface="+mn-lt"/>
                <a:ea typeface="+mn-ea"/>
                <a:cs typeface="+mn-cs"/>
              </a:defRPr>
            </a:lvl6pPr>
            <a:lvl7pPr marL="9582150" indent="-737235" algn="l" defTabSz="1474470" rtl="0" eaLnBrk="1" latinLnBrk="0" hangingPunct="1">
              <a:spcBef>
                <a:spcPct val="20000"/>
              </a:spcBef>
              <a:buFont typeface="Arial" panose="020B0604020202020204"/>
              <a:buChar char="•"/>
              <a:defRPr sz="5200" kern="1200">
                <a:solidFill>
                  <a:schemeClr val="tx1"/>
                </a:solidFill>
                <a:latin typeface="+mn-lt"/>
                <a:ea typeface="+mn-ea"/>
                <a:cs typeface="+mn-cs"/>
              </a:defRPr>
            </a:lvl7pPr>
            <a:lvl8pPr marL="11056620" indent="-737235" algn="l" defTabSz="1474470" rtl="0" eaLnBrk="1" latinLnBrk="0" hangingPunct="1">
              <a:spcBef>
                <a:spcPct val="20000"/>
              </a:spcBef>
              <a:buFont typeface="Arial" panose="020B0604020202020204"/>
              <a:buChar char="•"/>
              <a:defRPr sz="5200" kern="1200">
                <a:solidFill>
                  <a:schemeClr val="tx1"/>
                </a:solidFill>
                <a:latin typeface="+mn-lt"/>
                <a:ea typeface="+mn-ea"/>
                <a:cs typeface="+mn-cs"/>
              </a:defRPr>
            </a:lvl8pPr>
            <a:lvl9pPr marL="12531090" indent="-737235" algn="l" defTabSz="1474470" rtl="0" eaLnBrk="1" latinLnBrk="0" hangingPunct="1">
              <a:spcBef>
                <a:spcPct val="20000"/>
              </a:spcBef>
              <a:buFont typeface="Arial" panose="020B0604020202020204"/>
              <a:buChar char="•"/>
              <a:defRPr sz="5200" kern="1200">
                <a:solidFill>
                  <a:schemeClr val="tx1"/>
                </a:solidFill>
                <a:latin typeface="+mn-lt"/>
                <a:ea typeface="+mn-ea"/>
                <a:cs typeface="+mn-cs"/>
              </a:defRPr>
            </a:lvl9pPr>
          </a:lstStyle>
          <a:p>
            <a:pPr marL="564515" indent="-564515" defTabSz="2031365" eaLnBrk="1" hangingPunct="1">
              <a:lnSpc>
                <a:spcPct val="80000"/>
              </a:lnSpc>
              <a:defRPr/>
            </a:pPr>
            <a:r>
              <a:rPr lang="en-US" altLang="en-US" sz="3995" b="1" dirty="0">
                <a:solidFill>
                  <a:srgbClr val="0070C0"/>
                </a:solidFill>
                <a:effectLst>
                  <a:outerShdw blurRad="38100" dist="38100" dir="2700000" algn="tl">
                    <a:srgbClr val="C0C0C0"/>
                  </a:outerShdw>
                </a:effectLst>
                <a:latin typeface="Arial" panose="020B0604020202020204" pitchFamily="34" charset="0"/>
                <a:cs typeface="Arial" panose="020B0604020202020204" pitchFamily="34" charset="0"/>
              </a:rPr>
              <a:t>Summary/Conclusion</a:t>
            </a:r>
            <a:endParaRPr lang="en-US" altLang="en-US" sz="3995" b="1" dirty="0">
              <a:solidFill>
                <a:srgbClr val="0070C0"/>
              </a:solidFill>
              <a:effectLst>
                <a:outerShdw blurRad="38100" dist="38100" dir="2700000" algn="tl">
                  <a:srgbClr val="C0C0C0"/>
                </a:outerShdw>
              </a:effectLst>
              <a:latin typeface="Arial" panose="020B0604020202020204" pitchFamily="34" charset="0"/>
              <a:cs typeface="Arial" panose="020B0604020202020204" pitchFamily="34" charset="0"/>
            </a:endParaRPr>
          </a:p>
          <a:p>
            <a:pPr marL="564515" indent="-564515" defTabSz="2031365" eaLnBrk="1" hangingPunct="1">
              <a:lnSpc>
                <a:spcPct val="80000"/>
              </a:lnSpc>
              <a:defRPr/>
            </a:pPr>
            <a:endParaRPr lang="en-US" altLang="en-US" sz="3995" b="1" dirty="0">
              <a:solidFill>
                <a:srgbClr val="0000FF"/>
              </a:solidFill>
              <a:effectLst>
                <a:outerShdw blurRad="38100" dist="38100" dir="2700000" algn="tl">
                  <a:srgbClr val="C0C0C0"/>
                </a:outerShdw>
              </a:effectLst>
              <a:latin typeface="Arial" panose="020B0604020202020204" pitchFamily="34" charset="0"/>
              <a:cs typeface="Arial" panose="020B0604020202020204" pitchFamily="34" charset="0"/>
            </a:endParaRPr>
          </a:p>
          <a:p>
            <a:pPr marL="564515" lvl="1" indent="-564515" defTabSz="2031365" eaLnBrk="1" hangingPunct="1">
              <a:buFont typeface="Wingdings" panose="05000000000000000000" pitchFamily="2" charset="2"/>
              <a:buChar char="Ø"/>
              <a:defRPr/>
            </a:pPr>
            <a:r>
              <a:rPr lang="en-US" altLang="en-US" sz="3195" dirty="0">
                <a:solidFill>
                  <a:srgbClr val="000000"/>
                </a:solidFill>
                <a:latin typeface="Arial" panose="020B0604020202020204" pitchFamily="34" charset="0"/>
                <a:cs typeface="Arial" panose="020B0604020202020204" pitchFamily="34" charset="0"/>
              </a:rPr>
              <a:t>Summarize your contributions</a:t>
            </a:r>
            <a:endParaRPr lang="en-US" altLang="en-US" sz="3195" dirty="0">
              <a:solidFill>
                <a:srgbClr val="000000"/>
              </a:solidFill>
              <a:latin typeface="Arial" panose="020B0604020202020204" pitchFamily="34" charset="0"/>
              <a:cs typeface="Arial" panose="020B0604020202020204" pitchFamily="34" charset="0"/>
            </a:endParaRPr>
          </a:p>
          <a:p>
            <a:pPr marL="564515" lvl="1" indent="-564515" defTabSz="2031365" eaLnBrk="1" hangingPunct="1">
              <a:buFont typeface="Wingdings" panose="05000000000000000000" pitchFamily="2" charset="2"/>
              <a:buChar char="Ø"/>
              <a:defRPr/>
            </a:pPr>
            <a:endParaRPr lang="en-US" altLang="en-US" sz="3195" dirty="0">
              <a:solidFill>
                <a:srgbClr val="000000"/>
              </a:solidFill>
              <a:latin typeface="Arial" panose="020B0604020202020204" pitchFamily="34" charset="0"/>
              <a:cs typeface="Arial" panose="020B0604020202020204" pitchFamily="34" charset="0"/>
            </a:endParaRPr>
          </a:p>
          <a:p>
            <a:pPr marL="564515" lvl="1" indent="-564515" defTabSz="2031365" eaLnBrk="1" hangingPunct="1">
              <a:buFont typeface="Wingdings" panose="05000000000000000000" pitchFamily="2" charset="2"/>
              <a:buChar char="Ø"/>
              <a:defRPr/>
            </a:pPr>
            <a:r>
              <a:rPr lang="en-US" altLang="en-US" sz="3195" dirty="0">
                <a:solidFill>
                  <a:srgbClr val="000000"/>
                </a:solidFill>
                <a:latin typeface="Arial" panose="020B0604020202020204" pitchFamily="34" charset="0"/>
                <a:cs typeface="Arial" panose="020B0604020202020204" pitchFamily="34" charset="0"/>
              </a:rPr>
              <a:t>Summarize your results (if applicable)</a:t>
            </a:r>
            <a:endParaRPr lang="en-US" altLang="en-US" sz="3195" dirty="0">
              <a:solidFill>
                <a:srgbClr val="000000"/>
              </a:solidFill>
              <a:latin typeface="Arial" panose="020B0604020202020204" pitchFamily="34" charset="0"/>
              <a:cs typeface="Arial" panose="020B0604020202020204" pitchFamily="34" charset="0"/>
            </a:endParaRPr>
          </a:p>
          <a:p>
            <a:pPr marL="564515" lvl="1" indent="-564515" defTabSz="2031365" eaLnBrk="1" hangingPunct="1">
              <a:buFont typeface="Wingdings" panose="05000000000000000000" pitchFamily="2" charset="2"/>
              <a:buChar char="Ø"/>
              <a:defRPr/>
            </a:pPr>
            <a:endParaRPr lang="en-US" altLang="en-US" sz="3195" dirty="0">
              <a:solidFill>
                <a:srgbClr val="000000"/>
              </a:solidFill>
              <a:latin typeface="Arial" panose="020B0604020202020204" pitchFamily="34" charset="0"/>
              <a:cs typeface="Arial" panose="020B0604020202020204" pitchFamily="34" charset="0"/>
            </a:endParaRPr>
          </a:p>
          <a:p>
            <a:pPr marL="564515" lvl="1" indent="-564515" defTabSz="2031365" eaLnBrk="1" hangingPunct="1">
              <a:buFont typeface="Wingdings" panose="05000000000000000000" pitchFamily="2" charset="2"/>
              <a:buChar char="Ø"/>
              <a:defRPr/>
            </a:pPr>
            <a:r>
              <a:rPr lang="en-US" altLang="en-US" sz="3195" dirty="0">
                <a:solidFill>
                  <a:srgbClr val="000000"/>
                </a:solidFill>
                <a:latin typeface="Arial" panose="020B0604020202020204" pitchFamily="34" charset="0"/>
                <a:cs typeface="Arial" panose="020B0604020202020204" pitchFamily="34" charset="0"/>
              </a:rPr>
              <a:t>You an add in links to additional videos, code, or project website (or </a:t>
            </a:r>
            <a:r>
              <a:rPr lang="en-US" altLang="en-US" sz="3195" dirty="0" err="1">
                <a:solidFill>
                  <a:srgbClr val="000000"/>
                </a:solidFill>
                <a:latin typeface="Arial" panose="020B0604020202020204" pitchFamily="34" charset="0"/>
                <a:cs typeface="Arial" panose="020B0604020202020204" pitchFamily="34" charset="0"/>
              </a:rPr>
              <a:t>QR</a:t>
            </a:r>
            <a:r>
              <a:rPr lang="en-US" altLang="en-US" sz="3195" dirty="0">
                <a:solidFill>
                  <a:srgbClr val="000000"/>
                </a:solidFill>
                <a:latin typeface="Arial" panose="020B0604020202020204" pitchFamily="34" charset="0"/>
                <a:cs typeface="Arial" panose="020B0604020202020204" pitchFamily="34" charset="0"/>
              </a:rPr>
              <a:t> code)</a:t>
            </a:r>
            <a:endParaRPr lang="en-US" altLang="en-US" sz="3195" dirty="0">
              <a:solidFill>
                <a:srgbClr val="000000"/>
              </a:solidFill>
              <a:latin typeface="Arial" panose="020B0604020202020204" pitchFamily="34" charset="0"/>
              <a:cs typeface="Arial" panose="020B0604020202020204" pitchFamily="34" charset="0"/>
            </a:endParaRPr>
          </a:p>
          <a:p>
            <a:pPr marL="564515" lvl="1" indent="-564515" defTabSz="2031365" eaLnBrk="1" hangingPunct="1">
              <a:buFont typeface="Wingdings" panose="05000000000000000000" pitchFamily="2" charset="2"/>
              <a:buChar char="Ø"/>
              <a:defRPr/>
            </a:pPr>
            <a:endParaRPr lang="en-US" altLang="en-US" sz="3195" dirty="0">
              <a:solidFill>
                <a:srgbClr val="000000"/>
              </a:solidFill>
              <a:latin typeface="Arial" panose="020B0604020202020204" pitchFamily="34" charset="0"/>
              <a:cs typeface="Arial" panose="020B0604020202020204" pitchFamily="34" charset="0"/>
            </a:endParaRPr>
          </a:p>
          <a:p>
            <a:pPr marL="564515" indent="-564515" defTabSz="2031365">
              <a:defRPr/>
            </a:pPr>
            <a:endParaRPr lang="en-US" altLang="en-US" sz="2895" dirty="0">
              <a:latin typeface="Arial" panose="020B0604020202020204" pitchFamily="34" charset="0"/>
              <a:cs typeface="Arial" panose="020B0604020202020204" pitchFamily="34" charset="0"/>
            </a:endParaRPr>
          </a:p>
        </p:txBody>
      </p:sp>
    </p:spTree>
  </p:cSld>
  <p:clrMapOvr>
    <a:masterClrMapping/>
  </p:clrMapOvr>
</p:sld>
</file>

<file path=ppt/tags/tag1.xml><?xml version="1.0" encoding="utf-8"?>
<p:tagLst xmlns:p="http://schemas.openxmlformats.org/presentationml/2006/main">
  <p:tag name="resource_record_key" val="{&quot;13&quot;:[4364942]}"/>
</p:tagLst>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2386</Words>
  <Application>WPS 演示</Application>
  <PresentationFormat>自定义</PresentationFormat>
  <Paragraphs>56</Paragraphs>
  <Slides>1</Slides>
  <Notes>1</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1</vt:i4>
      </vt:variant>
    </vt:vector>
  </HeadingPairs>
  <TitlesOfParts>
    <vt:vector size="17" baseType="lpstr">
      <vt:lpstr>Arial</vt:lpstr>
      <vt:lpstr>宋体</vt:lpstr>
      <vt:lpstr>Wingdings</vt:lpstr>
      <vt:lpstr>Arial</vt:lpstr>
      <vt:lpstr>Times</vt:lpstr>
      <vt:lpstr>Times New Roman</vt:lpstr>
      <vt:lpstr>MS PGothic</vt:lpstr>
      <vt:lpstr>Calibri</vt:lpstr>
      <vt:lpstr>Yu Gothic</vt:lpstr>
      <vt:lpstr>微软雅黑</vt:lpstr>
      <vt:lpstr>Arial Unicode MS</vt:lpstr>
      <vt:lpstr>等线 Light</vt:lpstr>
      <vt:lpstr>Calibri Light</vt:lpstr>
      <vt:lpstr>等线</vt:lpstr>
      <vt:lpstr>Therese</vt:lpstr>
      <vt:lpstr>Office Theme</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Manisa Pipattanasomporn</dc:creator>
  <cp:lastModifiedBy>Young</cp:lastModifiedBy>
  <cp:revision>40</cp:revision>
  <dcterms:created xsi:type="dcterms:W3CDTF">2013-01-23T23:02:00Z</dcterms:created>
  <dcterms:modified xsi:type="dcterms:W3CDTF">2025-09-28T09:46:27Z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4DBABAB5F80D457CBCE0489FF42B48FC</vt:lpwstr>
  </property>
  <property fmtid="{D5CDD505-2E9C-101B-9397-08002B2CF9AE}" pid="3" name="KSOProductBuildVer">
    <vt:lpwstr>2052-12.1.0.22529</vt:lpwstr>
  </property>
</Properties>
</file>